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0" r:id="rId4"/>
  </p:sldMasterIdLst>
  <p:notesMasterIdLst>
    <p:notesMasterId r:id="rId19"/>
  </p:notesMasterIdLst>
  <p:sldIdLst>
    <p:sldId id="3611" r:id="rId5"/>
    <p:sldId id="3614" r:id="rId6"/>
    <p:sldId id="3620" r:id="rId7"/>
    <p:sldId id="3619" r:id="rId8"/>
    <p:sldId id="3613" r:id="rId9"/>
    <p:sldId id="3615" r:id="rId10"/>
    <p:sldId id="3616" r:id="rId11"/>
    <p:sldId id="265" r:id="rId12"/>
    <p:sldId id="266" r:id="rId13"/>
    <p:sldId id="273" r:id="rId14"/>
    <p:sldId id="267" r:id="rId15"/>
    <p:sldId id="274" r:id="rId16"/>
    <p:sldId id="271" r:id="rId17"/>
    <p:sldId id="276" r:id="rId18"/>
  </p:sldIdLst>
  <p:sldSz cx="12192000" cy="6858000"/>
  <p:notesSz cx="6858000" cy="9144000"/>
  <p:custShowLst>
    <p:custShow name="Custom Show 1" id="0">
      <p:sldLst/>
    </p:custShow>
  </p:custShowLst>
  <p:defaultTextStyle>
    <a:defPPr>
      <a:defRPr lang="en-US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بدء الاستخدام" id="{D3946649-F8FE-4863-8666-1E69AEFC7585}">
          <p14:sldIdLst>
            <p14:sldId id="3611"/>
            <p14:sldId id="3614"/>
            <p14:sldId id="3620"/>
            <p14:sldId id="3619"/>
          </p14:sldIdLst>
        </p14:section>
        <p14:section name="إنشاء المطالبة" id="{8834BB64-E74E-4353-BCE3-55090ABC9D1D}">
          <p14:sldIdLst>
            <p14:sldId id="3613"/>
            <p14:sldId id="3615"/>
            <p14:sldId id="3616"/>
          </p14:sldIdLst>
        </p14:section>
        <p14:section name="شريحة &quot;الصورة الرئيسية&quot;" id="{6726506E-65BF-4BBE-851B-C037B39F694B}">
          <p14:sldIdLst>
            <p14:sldId id="265"/>
          </p14:sldIdLst>
        </p14:section>
        <p14:section name="المدخل" id="{90B694BA-9B54-4E66-A4DA-54F4B08C81C8}">
          <p14:sldIdLst>
            <p14:sldId id="266"/>
          </p14:sldIdLst>
        </p14:section>
        <p14:section name="الميزات أو التصميم الداخلي/الخارجي" id="{DD015BE5-3575-4049-ACF6-7686C948F752}">
          <p14:sldIdLst>
            <p14:sldId id="273"/>
          </p14:sldIdLst>
        </p14:section>
        <p14:section name="القائمة" id="{EDA0C173-C432-42CB-A456-00632A84C762}">
          <p14:sldIdLst>
            <p14:sldId id="267"/>
          </p14:sldIdLst>
        </p14:section>
        <p14:section name="المشروب المميز" id="{AA101C8B-CA44-417F-A8E7-8D16C2AF0390}">
          <p14:sldIdLst>
            <p14:sldId id="274"/>
          </p14:sldIdLst>
        </p14:section>
        <p14:section name="الموسيقى" id="{3DFA6202-C153-4502-A4C0-490BEF8A9FB2}">
          <p14:sldIdLst>
            <p14:sldId id="271"/>
          </p14:sldIdLst>
        </p14:section>
        <p14:section name="الإغلاق" id="{9EB2FD72-A8E0-4DE7-BC94-00C7B806E065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F2F2F2"/>
    <a:srgbClr val="FFFFFF"/>
    <a:srgbClr val="FAEDE1"/>
    <a:srgbClr val="FAEDE0"/>
    <a:srgbClr val="FBEDE0"/>
    <a:srgbClr val="D2C6BB"/>
    <a:srgbClr val="FBEDDF"/>
    <a:srgbClr val="CDCDCD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268C89-809C-48AB-A8C7-FAF4CFE7F854}" v="3" dt="2025-02-14T21:32:26.190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356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41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6C1E1-9125-402B-8FA6-8C192D4196C7}" type="datetimeFigureOut">
              <a:rPr lang="en-US" smtClean="0"/>
              <a:t>3/13/2025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CCCBF4-969C-44CC-9167-59D211B23A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36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7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167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880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058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555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797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417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01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20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743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01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791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219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8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eg"/><Relationship Id="rId4" Type="http://schemas.openxmlformats.org/officeDocument/2006/relationships/image" Target="../media/image15.jpe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e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jpeg"/><Relationship Id="rId5" Type="http://schemas.openxmlformats.org/officeDocument/2006/relationships/image" Target="../media/image16.jpeg"/><Relationship Id="rId4" Type="http://schemas.openxmlformats.org/officeDocument/2006/relationships/image" Target="../media/image10.jpe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jpeg"/><Relationship Id="rId4" Type="http://schemas.openxmlformats.org/officeDocument/2006/relationships/image" Target="../media/image10.jpe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jpeg"/><Relationship Id="rId5" Type="http://schemas.openxmlformats.org/officeDocument/2006/relationships/image" Target="../media/image16.jpeg"/><Relationship Id="rId4" Type="http://schemas.openxmlformats.org/officeDocument/2006/relationships/image" Target="../media/image10.jpe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4" name="Picture 3" descr="Microsoft Learn&#10;Spark possibility">
            <a:extLst>
              <a:ext uri="{FF2B5EF4-FFF2-40B4-BE49-F238E27FC236}">
                <a16:creationId xmlns:a16="http://schemas.microsoft.com/office/drawing/2014/main" id="{5DD74BAF-F737-DF24-4119-69612D6CEE2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/>
          <a:srcRect/>
          <a:stretch/>
        </p:blipFill>
        <p:spPr>
          <a:xfrm>
            <a:off x="223228" y="2573202"/>
            <a:ext cx="5344642" cy="168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20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Microso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84200" y="1435100"/>
            <a:ext cx="11018838" cy="1612749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619667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84200" y="1435100"/>
            <a:ext cx="11018838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861998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6F2E5AA-B8E1-2D99-BFF6-55964406C1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961079"/>
            <a:ext cx="1101852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>
                <a:solidFill>
                  <a:srgbClr val="000000"/>
                </a:solidFill>
                <a:latin typeface="+mn-lt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4F7BF36-6F86-1AAC-B730-8494CAF9A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075739"/>
            <a:ext cx="11018521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accent1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Medium: paragraph 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45546AD-A5A5-3F3C-BA37-4B19AEF2A5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4593491"/>
            <a:ext cx="11018521" cy="153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/>
              <a:t>Small: caption body copy Segoe Regular 10/12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0ACF05F-2419-331C-73AA-1456DD524A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82338" y="4385524"/>
            <a:ext cx="11018521" cy="153888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Small: caption title Segoe UI Bold 10/12.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10E3B9C-87B7-FCD5-21F0-3C1505450B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2338" y="3385527"/>
            <a:ext cx="11018521" cy="2204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22715490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89" y="2030760"/>
            <a:ext cx="9570435" cy="307777"/>
          </a:xfrm>
        </p:spPr>
        <p:txBody>
          <a:bodyPr wrap="square">
            <a:spAutoFit/>
          </a:bodyPr>
          <a:lstStyle>
            <a:lvl1pPr marL="0" indent="0">
              <a:buNone/>
              <a:defRPr lang="en-US" sz="2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376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84200" y="1435100"/>
            <a:ext cx="5211763" cy="1612749"/>
          </a:xfrm>
        </p:spPr>
        <p:txBody>
          <a:bodyPr/>
          <a:lstStyle/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89688" y="1435100"/>
            <a:ext cx="5219700" cy="1612749"/>
          </a:xfrm>
        </p:spPr>
        <p:txBody>
          <a:bodyPr/>
          <a:lstStyle/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233691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435100"/>
            <a:ext cx="5212080" cy="140346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4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1800" b="0"/>
            </a:lvl2pPr>
            <a:lvl3pPr marL="450850" indent="0">
              <a:buFont typeface="Wingdings" panose="05000000000000000000" pitchFamily="2" charset="2"/>
              <a:buNone/>
              <a:tabLst/>
              <a:defRPr sz="1400" b="0"/>
            </a:lvl3pPr>
            <a:lvl4pPr marL="652462" indent="0">
              <a:buFont typeface="Wingdings" panose="05000000000000000000" pitchFamily="2" charset="2"/>
              <a:buNone/>
              <a:defRPr sz="1200" b="0"/>
            </a:lvl4pPr>
            <a:lvl5pPr marL="854075" indent="0">
              <a:buFont typeface="Wingdings" panose="05000000000000000000" pitchFamily="2" charset="2"/>
              <a:buNone/>
              <a:tabLst/>
              <a:defRPr sz="1200" b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7171" y="1435100"/>
            <a:ext cx="5212080" cy="140346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4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1800" b="0"/>
            </a:lvl2pPr>
            <a:lvl3pPr marL="450850" indent="0">
              <a:buFont typeface="Wingdings" panose="05000000000000000000" pitchFamily="2" charset="2"/>
              <a:buNone/>
              <a:tabLst/>
              <a:defRPr sz="1400" b="0"/>
            </a:lvl3pPr>
            <a:lvl4pPr marL="652462" indent="0">
              <a:buFont typeface="Wingdings" panose="05000000000000000000" pitchFamily="2" charset="2"/>
              <a:buNone/>
              <a:defRPr sz="1200" b="0"/>
            </a:lvl4pPr>
            <a:lvl5pPr marL="854075" indent="0">
              <a:buFont typeface="Wingdings" panose="05000000000000000000" pitchFamily="2" charset="2"/>
              <a:buNone/>
              <a:tabLst/>
              <a:defRPr sz="1200" b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76769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084388"/>
            <a:ext cx="5219700" cy="1175706"/>
          </a:xfrm>
        </p:spPr>
        <p:txBody>
          <a:bodyPr>
            <a:spAutoFit/>
          </a:bodyPr>
          <a:lstStyle>
            <a:lvl1pPr marL="171450" indent="-171450">
              <a:defRPr lang="en-US" sz="2000" dirty="0"/>
            </a:lvl1pPr>
            <a:lvl2pPr marL="342900" indent="-171450">
              <a:defRPr lang="en-US" sz="1400" dirty="0"/>
            </a:lvl2pPr>
            <a:lvl3pPr marL="514350" indent="-171450">
              <a:defRPr lang="en-US" sz="1100" dirty="0"/>
            </a:lvl3pPr>
            <a:lvl4pPr marL="666750" indent="-152400">
              <a:defRPr lang="en-US" sz="1050" dirty="0"/>
            </a:lvl4pPr>
            <a:lvl5pPr marL="793750" indent="-120650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7625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7625" y="2084388"/>
            <a:ext cx="5219700" cy="1175706"/>
          </a:xfrm>
        </p:spPr>
        <p:txBody>
          <a:bodyPr>
            <a:spAutoFit/>
          </a:bodyPr>
          <a:lstStyle>
            <a:lvl1pPr marL="171450" indent="-171450">
              <a:defRPr lang="en-US" sz="2000" dirty="0"/>
            </a:lvl1pPr>
            <a:lvl2pPr marL="342900" indent="-171450">
              <a:defRPr lang="en-US" sz="1400" dirty="0"/>
            </a:lvl2pPr>
            <a:lvl3pPr marL="514350" indent="-171450">
              <a:defRPr lang="en-US" sz="1100" dirty="0"/>
            </a:lvl3pPr>
            <a:lvl4pPr marL="685800" indent="-136525">
              <a:defRPr lang="en-US" sz="1050" dirty="0"/>
            </a:lvl4pPr>
            <a:lvl5pPr marL="793750" indent="-120650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17049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88963" y="2081212"/>
            <a:ext cx="5214937" cy="1175706"/>
          </a:xfrm>
        </p:spPr>
        <p:txBody>
          <a:bodyPr/>
          <a:lstStyle>
            <a:lvl1pPr>
              <a:defRPr sz="20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7625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94451" y="2081212"/>
            <a:ext cx="5214937" cy="1175706"/>
          </a:xfrm>
        </p:spPr>
        <p:txBody>
          <a:bodyPr/>
          <a:lstStyle>
            <a:lvl1pPr>
              <a:defRPr sz="20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07108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7" y="1438275"/>
            <a:ext cx="3264408" cy="30777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181862"/>
          </a:xfrm>
        </p:spPr>
        <p:txBody>
          <a:bodyPr wrap="square">
            <a:spAutoFit/>
          </a:bodyPr>
          <a:lstStyle>
            <a:lvl1pPr marL="176213" indent="-176213">
              <a:defRPr lang="en-US" sz="1800" dirty="0"/>
            </a:lvl1pPr>
            <a:lvl2pPr marL="322263" indent="-150813">
              <a:defRPr lang="en-US" sz="1600" dirty="0"/>
            </a:lvl2pPr>
            <a:lvl3pPr marL="466725" indent="-138113">
              <a:defRPr lang="en-US" sz="1100" dirty="0"/>
            </a:lvl3pPr>
            <a:lvl4pPr marL="595313" indent="-128588">
              <a:defRPr lang="en-US" sz="1050" dirty="0"/>
            </a:lvl4pPr>
            <a:lvl5pPr marL="731838" indent="-122238">
              <a:defRPr lang="en-US" sz="105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63796" y="1438275"/>
            <a:ext cx="3264408" cy="30777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181862"/>
          </a:xfrm>
        </p:spPr>
        <p:txBody>
          <a:bodyPr wrap="square">
            <a:spAutoFit/>
          </a:bodyPr>
          <a:lstStyle>
            <a:lvl1pPr marL="176213" indent="-176213">
              <a:defRPr lang="en-US" sz="1800" dirty="0"/>
            </a:lvl1pPr>
            <a:lvl2pPr marL="398463" indent="-169863">
              <a:defRPr lang="en-US" sz="1600" dirty="0"/>
            </a:lvl2pPr>
            <a:lvl3pPr marL="555625" indent="-157163">
              <a:defRPr lang="en-US" sz="1100" dirty="0"/>
            </a:lvl3pPr>
            <a:lvl4pPr marL="685800" indent="-136525">
              <a:defRPr lang="en-US" sz="1050" dirty="0"/>
            </a:lvl4pPr>
            <a:lvl5pPr marL="800100" indent="-111125">
              <a:defRPr lang="en-US" sz="105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42375" y="1438275"/>
            <a:ext cx="3264408" cy="30777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181862"/>
          </a:xfrm>
        </p:spPr>
        <p:txBody>
          <a:bodyPr wrap="square">
            <a:spAutoFit/>
          </a:bodyPr>
          <a:lstStyle>
            <a:lvl1pPr marL="176213" indent="-176213">
              <a:defRPr lang="en-US" sz="1800" dirty="0"/>
            </a:lvl1pPr>
            <a:lvl2pPr marL="398463" indent="-169863">
              <a:defRPr lang="en-US" sz="1600" dirty="0"/>
            </a:lvl2pPr>
            <a:lvl3pPr marL="555625" indent="-157163">
              <a:defRPr lang="en-US" sz="1100" dirty="0"/>
            </a:lvl3pPr>
            <a:lvl4pPr marL="685800" indent="-136525">
              <a:defRPr lang="en-US" sz="1050" dirty="0"/>
            </a:lvl4pPr>
            <a:lvl5pPr marL="800100" indent="-111125">
              <a:defRPr lang="en-US" sz="105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83504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24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8AB7BB6A-65B6-AEC7-836B-8D35242275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877" y="3476833"/>
            <a:ext cx="3465576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B0535AF-BE85-1E67-DD92-E38C21AF7E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1341" y="3476833"/>
            <a:ext cx="3465576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E1F9237-EE15-C9FE-E0CA-3A37C93F90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36551" y="3476833"/>
            <a:ext cx="3465576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775241E4-9061-8DB7-2B87-BA0CCA011A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877" y="4570239"/>
            <a:ext cx="3465576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r" defTabSz="932742" rtl="1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82D1AEC7-7020-CBA4-58E1-0D75BA2EF4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341" y="4570239"/>
            <a:ext cx="3465576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r" defTabSz="932742" rtl="1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6416719B-F50B-D496-C069-4C1F30AFEC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36551" y="4570239"/>
            <a:ext cx="3465576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r" defTabSz="932742" rtl="1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</p:spTree>
    <p:extLst>
      <p:ext uri="{BB962C8B-B14F-4D97-AF65-F5344CB8AC3E}">
        <p14:creationId xmlns:p14="http://schemas.microsoft.com/office/powerpoint/2010/main" val="3088832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pos="2549">
          <p15:clr>
            <a:srgbClr val="FBAE40"/>
          </p15:clr>
        </p15:guide>
        <p15:guide id="6" pos="2747">
          <p15:clr>
            <a:srgbClr val="FBAE40"/>
          </p15:clr>
        </p15:guide>
        <p15:guide id="7" pos="4944">
          <p15:clr>
            <a:srgbClr val="FBAE40"/>
          </p15:clr>
        </p15:guide>
        <p15:guide id="8" pos="5120">
          <p15:clr>
            <a:srgbClr val="FBAE40"/>
          </p15:clr>
        </p15:guide>
        <p15:guide id="9" pos="3840">
          <p15:clr>
            <a:srgbClr val="FBAE40"/>
          </p15:clr>
        </p15:guide>
        <p15:guide id="10" pos="1464">
          <p15:clr>
            <a:srgbClr val="FBAE40"/>
          </p15:clr>
        </p15:guide>
        <p15:guide id="11" pos="621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419B008-216D-CA1F-2D39-75B36E6A69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573338"/>
            <a:ext cx="11021125" cy="1676929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Microsoft Learn</a:t>
            </a:r>
            <a:br>
              <a:rPr lang="en-US"/>
            </a:br>
            <a:r>
              <a:rPr lang="en-US"/>
              <a:t>presentation title or event name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A0EBFEA-E746-E760-148D-6B55E33CE9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4445908"/>
            <a:ext cx="1102112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2155018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3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59B2A911-B0BE-4078-EF4E-4BEDAA9A84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430887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6628952-3608-D408-E97B-C5509801C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1971020"/>
            <a:ext cx="944950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ECF5273-A148-FB51-F033-C68836870B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062" y="3214124"/>
            <a:ext cx="3474720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r" defTabSz="932742" rtl="1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257DF0E-A198-77D3-1F5B-6CF8B60A49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56101" y="3214124"/>
            <a:ext cx="3474720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r" defTabSz="932742" rtl="1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65E358F-5CAF-2294-2C8A-0C65BE0A26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00" y="3214124"/>
            <a:ext cx="3474445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r" defTabSz="932742" rtl="1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55F1A17-F2A5-5652-4364-4C2289C197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200" y="3521898"/>
            <a:ext cx="3474720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E4A7EAE6-CBDF-702E-4BB2-0091C85D7D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56101" y="3521898"/>
            <a:ext cx="3474720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02E34F2-8AEC-5D82-A459-7615DC29B15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34943" y="3521898"/>
            <a:ext cx="3474445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1621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4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1F03C-DE0D-0889-FCC9-7734D7000C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877" y="434578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r" defTabSz="932742" rtl="1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E37D821-502E-74DC-DC4E-682787617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341" y="434578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r" defTabSz="932742" rtl="1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D2E2D46-BA23-A30D-1C86-DE97B59550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84" y="434578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r" defTabSz="932742" rtl="1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47B73CF-8C1B-E4F6-0587-AE345D837A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877" y="465919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4841CA6-3B8D-C795-465C-4A88872E2A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1341" y="465919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34BF609-1D4C-CCCF-8806-8229E9A269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28084" y="465919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C14C4D-447D-641B-9EE1-BB7D37876DFD}"/>
              </a:ext>
            </a:extLst>
          </p:cNvPr>
          <p:cNvSpPr/>
          <p:nvPr userDrawn="1"/>
        </p:nvSpPr>
        <p:spPr>
          <a:xfrm>
            <a:off x="8769505" y="1609347"/>
            <a:ext cx="2196790" cy="2196790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257B80-0E22-6118-D58C-8D479BE856CC}"/>
              </a:ext>
            </a:extLst>
          </p:cNvPr>
          <p:cNvSpPr/>
          <p:nvPr userDrawn="1"/>
        </p:nvSpPr>
        <p:spPr>
          <a:xfrm>
            <a:off x="1216757" y="1609347"/>
            <a:ext cx="2196790" cy="2196790"/>
          </a:xfrm>
          <a:prstGeom prst="ellipse">
            <a:avLst/>
          </a:prstGeom>
          <a:solidFill>
            <a:srgbClr val="FFA3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3C5F4DB-FE2F-3894-3C54-F1395F059BC1}"/>
              </a:ext>
            </a:extLst>
          </p:cNvPr>
          <p:cNvSpPr/>
          <p:nvPr userDrawn="1"/>
        </p:nvSpPr>
        <p:spPr>
          <a:xfrm>
            <a:off x="4997605" y="1609347"/>
            <a:ext cx="2196790" cy="2196790"/>
          </a:xfrm>
          <a:prstGeom prst="ellipse">
            <a:avLst/>
          </a:prstGeom>
          <a:solidFill>
            <a:srgbClr val="CD9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326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pos="2549">
          <p15:clr>
            <a:srgbClr val="FBAE40"/>
          </p15:clr>
        </p15:guide>
        <p15:guide id="6" pos="2747">
          <p15:clr>
            <a:srgbClr val="FBAE40"/>
          </p15:clr>
        </p15:guide>
        <p15:guide id="7" pos="4944">
          <p15:clr>
            <a:srgbClr val="FBAE40"/>
          </p15:clr>
        </p15:guide>
        <p15:guide id="8" pos="5120">
          <p15:clr>
            <a:srgbClr val="FBAE40"/>
          </p15:clr>
        </p15:guide>
        <p15:guide id="9" pos="3840">
          <p15:clr>
            <a:srgbClr val="FBAE40"/>
          </p15:clr>
        </p15:guide>
        <p15:guide id="10" pos="1464">
          <p15:clr>
            <a:srgbClr val="FBAE40"/>
          </p15:clr>
        </p15:guide>
        <p15:guide id="11" pos="621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&amp; Icon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1F03C-DE0D-0889-FCC9-7734D7000C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877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r" defTabSz="932742" rtl="1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E37D821-502E-74DC-DC4E-682787617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341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r" defTabSz="932742" rtl="1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D2E2D46-BA23-A30D-1C86-DE97B59550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84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r" defTabSz="932742" rtl="1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47B73CF-8C1B-E4F6-0587-AE345D837A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877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4841CA6-3B8D-C795-465C-4A88872E2A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1341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34BF609-1D4C-CCCF-8806-8229E9A269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28084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4" name="Oval 13" descr="icon of a finger pushing a button">
            <a:extLst>
              <a:ext uri="{FF2B5EF4-FFF2-40B4-BE49-F238E27FC236}">
                <a16:creationId xmlns:a16="http://schemas.microsoft.com/office/drawing/2014/main" id="{A9082D92-8FAE-B4E1-1EBD-84F2832796CF}"/>
              </a:ext>
            </a:extLst>
          </p:cNvPr>
          <p:cNvSpPr/>
          <p:nvPr userDrawn="1"/>
        </p:nvSpPr>
        <p:spPr bwMode="auto">
          <a:xfrm>
            <a:off x="5724037" y="2319841"/>
            <a:ext cx="769327" cy="76932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 descr="icon of a finger pushing a button">
            <a:extLst>
              <a:ext uri="{FF2B5EF4-FFF2-40B4-BE49-F238E27FC236}">
                <a16:creationId xmlns:a16="http://schemas.microsoft.com/office/drawing/2014/main" id="{91CE41BB-FD3B-0B43-6764-5F1E09FE7687}"/>
              </a:ext>
            </a:extLst>
          </p:cNvPr>
          <p:cNvSpPr/>
          <p:nvPr userDrawn="1"/>
        </p:nvSpPr>
        <p:spPr bwMode="auto">
          <a:xfrm>
            <a:off x="1935573" y="2319841"/>
            <a:ext cx="769327" cy="76932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 descr="icon of a finger pushing a button">
            <a:extLst>
              <a:ext uri="{FF2B5EF4-FFF2-40B4-BE49-F238E27FC236}">
                <a16:creationId xmlns:a16="http://schemas.microsoft.com/office/drawing/2014/main" id="{60DC1A10-DF13-24FE-5A88-8BAF8EC3321F}"/>
              </a:ext>
            </a:extLst>
          </p:cNvPr>
          <p:cNvSpPr/>
          <p:nvPr userDrawn="1"/>
        </p:nvSpPr>
        <p:spPr bwMode="auto">
          <a:xfrm>
            <a:off x="9480780" y="2319841"/>
            <a:ext cx="769327" cy="76932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18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pos="2549">
          <p15:clr>
            <a:srgbClr val="FBAE40"/>
          </p15:clr>
        </p15:guide>
        <p15:guide id="6" pos="2747">
          <p15:clr>
            <a:srgbClr val="FBAE40"/>
          </p15:clr>
        </p15:guide>
        <p15:guide id="7" pos="4944">
          <p15:clr>
            <a:srgbClr val="FBAE40"/>
          </p15:clr>
        </p15:guide>
        <p15:guide id="8" pos="5120">
          <p15:clr>
            <a:srgbClr val="FBAE40"/>
          </p15:clr>
        </p15:guide>
        <p15:guide id="9" pos="3840">
          <p15:clr>
            <a:srgbClr val="FBAE40"/>
          </p15:clr>
        </p15:guide>
        <p15:guide id="10" pos="1464">
          <p15:clr>
            <a:srgbClr val="FBAE40"/>
          </p15:clr>
        </p15:guide>
        <p15:guide id="11" pos="621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&amp; Icons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1F03C-DE0D-0889-FCC9-7734D7000C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877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r" defTabSz="932742" rtl="1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E37D821-502E-74DC-DC4E-682787617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341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r" defTabSz="932742" rtl="1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D2E2D46-BA23-A30D-1C86-DE97B59550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84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r" defTabSz="932742" rtl="1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47B73CF-8C1B-E4F6-0587-AE345D837A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877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4841CA6-3B8D-C795-465C-4A88872E2A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1341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34BF609-1D4C-CCCF-8806-8229E9A269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28084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4" name="Oval 13" descr="icon of a finger pushing a button">
            <a:extLst>
              <a:ext uri="{FF2B5EF4-FFF2-40B4-BE49-F238E27FC236}">
                <a16:creationId xmlns:a16="http://schemas.microsoft.com/office/drawing/2014/main" id="{A9082D92-8FAE-B4E1-1EBD-84F2832796CF}"/>
              </a:ext>
            </a:extLst>
          </p:cNvPr>
          <p:cNvSpPr/>
          <p:nvPr userDrawn="1"/>
        </p:nvSpPr>
        <p:spPr bwMode="auto">
          <a:xfrm>
            <a:off x="5724037" y="2319841"/>
            <a:ext cx="769327" cy="769327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 descr="icon of a finger pushing a button">
            <a:extLst>
              <a:ext uri="{FF2B5EF4-FFF2-40B4-BE49-F238E27FC236}">
                <a16:creationId xmlns:a16="http://schemas.microsoft.com/office/drawing/2014/main" id="{91CE41BB-FD3B-0B43-6764-5F1E09FE7687}"/>
              </a:ext>
            </a:extLst>
          </p:cNvPr>
          <p:cNvSpPr/>
          <p:nvPr userDrawn="1"/>
        </p:nvSpPr>
        <p:spPr bwMode="auto">
          <a:xfrm>
            <a:off x="1935573" y="2319841"/>
            <a:ext cx="769327" cy="76932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 descr="icon of a finger pushing a button">
            <a:extLst>
              <a:ext uri="{FF2B5EF4-FFF2-40B4-BE49-F238E27FC236}">
                <a16:creationId xmlns:a16="http://schemas.microsoft.com/office/drawing/2014/main" id="{60DC1A10-DF13-24FE-5A88-8BAF8EC3321F}"/>
              </a:ext>
            </a:extLst>
          </p:cNvPr>
          <p:cNvSpPr/>
          <p:nvPr userDrawn="1"/>
        </p:nvSpPr>
        <p:spPr bwMode="auto">
          <a:xfrm>
            <a:off x="9480780" y="2319841"/>
            <a:ext cx="769327" cy="769327"/>
          </a:xfrm>
          <a:prstGeom prst="ellipse">
            <a:avLst/>
          </a:prstGeom>
          <a:solidFill>
            <a:srgbClr val="8DC8E8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6506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pos="2549">
          <p15:clr>
            <a:srgbClr val="FBAE40"/>
          </p15:clr>
        </p15:guide>
        <p15:guide id="6" pos="2747">
          <p15:clr>
            <a:srgbClr val="FBAE40"/>
          </p15:clr>
        </p15:guide>
        <p15:guide id="7" pos="4944">
          <p15:clr>
            <a:srgbClr val="FBAE40"/>
          </p15:clr>
        </p15:guide>
        <p15:guide id="8" pos="5120">
          <p15:clr>
            <a:srgbClr val="FBAE40"/>
          </p15:clr>
        </p15:guide>
        <p15:guide id="9" pos="3840">
          <p15:clr>
            <a:srgbClr val="FBAE40"/>
          </p15:clr>
        </p15:guide>
        <p15:guide id="10" pos="1464">
          <p15:clr>
            <a:srgbClr val="FBAE40"/>
          </p15:clr>
        </p15:guide>
        <p15:guide id="11" pos="621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253206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28311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125" y="1438275"/>
            <a:ext cx="253365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13125" y="227647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4208" y="1438275"/>
            <a:ext cx="253206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4208" y="228311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3133" y="1438275"/>
            <a:ext cx="253365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73133" y="227647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55488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E4763AA-7A64-C315-54ED-405AA5F28928}"/>
              </a:ext>
            </a:extLst>
          </p:cNvPr>
          <p:cNvSpPr/>
          <p:nvPr userDrawn="1"/>
        </p:nvSpPr>
        <p:spPr bwMode="auto">
          <a:xfrm>
            <a:off x="0" y="0"/>
            <a:ext cx="12192000" cy="120898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accent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/>
          <a:p>
            <a:r>
              <a:rPr lang="en-US"/>
              <a:t>Click to edit title style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0EA42F63-B2F3-3A38-57BC-24F6164484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666187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284777-927E-F267-62FB-0ADA3AB8AB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511027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6D7214D-CF27-5C85-22BE-C501CC3F79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666187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D0E08958-F760-A396-6DDC-ADDF12562E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504387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E8EB955-55F0-24FF-CDCC-B5A5FFFC6B4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666187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6792F0E-DEBA-6C31-5613-59E8E3706B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511027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2A858486-2BAB-90FA-E642-5FFCB89559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666187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6614B332-A4F9-7C7C-FA27-45DE478DA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504387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7928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Bullet with Subtitle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28311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49007" y="227647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13814" y="228311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78621" y="227647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43428" y="227647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9541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65003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6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0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08665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35596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334D90-2717-2269-E486-F1900244A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74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457200"/>
            <a:ext cx="5687568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D9561-2D36-C7A9-8121-647D44F28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858000" y="0"/>
            <a:ext cx="5333999" cy="68580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6727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- Square Photo 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3303"/>
            <a:ext cx="4158362" cy="430887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971020"/>
            <a:ext cx="4162425" cy="307777"/>
          </a:xfrm>
        </p:spPr>
        <p:txBody>
          <a:bodyPr/>
          <a:lstStyle>
            <a:lvl1pPr marL="0" indent="0">
              <a:lnSpc>
                <a:spcPts val="2400"/>
              </a:lnSpc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A4A25BE-EEC4-2D45-6B51-A6D5FDC0CD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062" y="3084755"/>
            <a:ext cx="4167188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r" defTabSz="932742" rtl="1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898ECC2-F025-9F52-FDDA-2757DC69BA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200" y="3392529"/>
            <a:ext cx="4167188" cy="15987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B1F49BE-32CF-300B-48DC-B74CA09F2E9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2898553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28">
          <p15:clr>
            <a:srgbClr val="A4A3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3535540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8001999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73414"/>
            <a:ext cx="4159950" cy="1107996"/>
          </a:xfrm>
        </p:spPr>
        <p:txBody>
          <a:bodyPr anchor="ctr"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698581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738664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052212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539765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2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778633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2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13077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2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466066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436128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51474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6C68DE-B737-469C-0510-1CE6FB0FC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 algn="r" defTabSz="932742" rtl="1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18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287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773814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689600"/>
            <a:ext cx="5367528" cy="246221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prstGeom prst="roundRect">
            <a:avLst>
              <a:gd name="adj" fmla="val 8178"/>
            </a:avLst>
          </a:prstGeo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689600"/>
            <a:ext cx="5367528" cy="246221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prstGeom prst="roundRect">
            <a:avLst>
              <a:gd name="adj" fmla="val 7612"/>
            </a:avLst>
          </a:prstGeo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563707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689600"/>
            <a:ext cx="3475037" cy="246221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prstGeom prst="roundRect">
            <a:avLst>
              <a:gd name="adj" fmla="val 7612"/>
            </a:avLst>
          </a:prstGeo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689600"/>
            <a:ext cx="3475037" cy="246221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prstGeom prst="roundRect">
            <a:avLst>
              <a:gd name="adj" fmla="val 7612"/>
            </a:avLst>
          </a:prstGeo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689600"/>
            <a:ext cx="3475037" cy="246221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prstGeom prst="roundRect">
            <a:avLst>
              <a:gd name="adj" fmla="val 7895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2803740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with subtitle conten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05673"/>
            <a:ext cx="3475037" cy="215444"/>
          </a:xfrm>
        </p:spPr>
        <p:txBody>
          <a:bodyPr/>
          <a:lstStyle>
            <a:lvl1pPr marL="0" marR="0" indent="0" algn="r" defTabSz="932742" rtl="1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1332631"/>
            <a:ext cx="3474720" cy="3474720"/>
          </a:xfrm>
          <a:prstGeom prst="roundRect">
            <a:avLst>
              <a:gd name="adj" fmla="val 7612"/>
            </a:avLst>
          </a:prstGeo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005673"/>
            <a:ext cx="3475037" cy="215444"/>
          </a:xfrm>
        </p:spPr>
        <p:txBody>
          <a:bodyPr/>
          <a:lstStyle>
            <a:lvl1pPr marL="0" marR="0" indent="0" algn="r" defTabSz="932742" rtl="1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1332631"/>
            <a:ext cx="3474720" cy="3474720"/>
          </a:xfrm>
          <a:prstGeom prst="roundRect">
            <a:avLst>
              <a:gd name="adj" fmla="val 7612"/>
            </a:avLst>
          </a:prstGeo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005673"/>
            <a:ext cx="3475037" cy="215444"/>
          </a:xfrm>
        </p:spPr>
        <p:txBody>
          <a:bodyPr/>
          <a:lstStyle>
            <a:lvl1pPr marL="0" marR="0" indent="0" algn="r" defTabSz="932742" rtl="1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1332631"/>
            <a:ext cx="3474720" cy="3474720"/>
          </a:xfrm>
          <a:prstGeom prst="roundRect">
            <a:avLst>
              <a:gd name="adj" fmla="val 7895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FE283E-20EE-6783-BD84-82B4E8AD358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4200" y="5354468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F92DA75-7E4D-567F-ECD8-2CA3158E6D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1" y="5354468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1341BE00-329F-B62F-D11D-64896AE5DD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34943" y="5354468"/>
            <a:ext cx="3474445" cy="9062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4585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prstGeom prst="roundRect">
            <a:avLst>
              <a:gd name="adj" fmla="val 9291"/>
            </a:avLst>
          </a:prstGeo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prstGeom prst="roundRect">
            <a:avLst>
              <a:gd name="adj" fmla="val 9680"/>
            </a:avLst>
          </a:prstGeo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prstGeom prst="roundRect">
            <a:avLst>
              <a:gd name="adj" fmla="val 9679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4753938"/>
            <a:ext cx="2532888" cy="246221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prstGeom prst="roundRect">
            <a:avLst>
              <a:gd name="adj" fmla="val 9680"/>
            </a:avLst>
          </a:prstGeo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4753938"/>
            <a:ext cx="2532888" cy="246221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4753938"/>
            <a:ext cx="2532888" cy="246221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4753938"/>
            <a:ext cx="2532888" cy="246221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344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5334000"/>
            <a:ext cx="4892040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14744" y="5334000"/>
            <a:ext cx="4892040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750471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ilmstrip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4800600"/>
            <a:ext cx="2852928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69536" y="4799409"/>
            <a:ext cx="2852928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53856" y="4799410"/>
            <a:ext cx="2852928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859954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ilmstrip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4800600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49472" y="4799409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13728" y="4799410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77984" y="4799409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334085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ilmstrip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2608" y="4800600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43962" y="4799409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95316" y="4799410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46670" y="4799409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98024" y="4799409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006424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9747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247986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6A99E2-B1B8-F05E-79FB-6E5F6BA21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539"/>
            <a:ext cx="8680865" cy="553998"/>
          </a:xfrm>
        </p:spPr>
        <p:txBody>
          <a:bodyPr wrap="square" anchor="b" anchorCtr="0">
            <a:spAutoFit/>
          </a:bodyPr>
          <a:lstStyle>
            <a:lvl1pPr algn="r" defTabSz="932742" rtl="1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86739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82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ound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379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87250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90300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93351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586738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round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379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05506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27320" y="4235451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48118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69423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6814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56100" y="2309812"/>
            <a:ext cx="7253288" cy="3959225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1800"/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48370C-2FF9-EB05-1275-F0B9E34E4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4857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D366496-0526-A79B-C195-310BDEC53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B9282B-2098-430D-B57F-67ED8C920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F917A19-5353-F019-737D-CB017D70B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9EDB421-EDBF-FF28-16C9-56834DF21C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12936" y="2309812"/>
            <a:ext cx="6693847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/>
            </a:lvl1pPr>
          </a:lstStyle>
          <a:p>
            <a:pPr lvl="0"/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C86039A-AC59-0AA2-3B10-E7EE56A2CD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54523" y="2309812"/>
            <a:ext cx="472010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28546002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36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3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8" y="585789"/>
            <a:ext cx="6667500" cy="5683248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1800"/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0848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4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FC8378B-6E45-F469-0519-68B9FC5BEE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54082" y="1857800"/>
            <a:ext cx="5966418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/>
            </a:lvl1pPr>
          </a:lstStyle>
          <a:p>
            <a:pPr lvl="0"/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763BA2C-322D-A7E8-7431-EF84FFCD9B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95668" y="1857800"/>
            <a:ext cx="472010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25849541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5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0BFCD8B-853E-92A8-FD5C-C5659CCB7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4200" y="201930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98F6FE-FA89-D09B-0F56-2F89F05F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DBC7FD1-5168-7C9E-36DD-EFCBEFE2FAC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12936" y="2309812"/>
            <a:ext cx="6693847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/>
            </a:lvl1pPr>
          </a:lstStyle>
          <a:p>
            <a:pPr lvl="0"/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C81A518-CF66-2BAF-FE9A-48CB9F7E9C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54523" y="2309812"/>
            <a:ext cx="472010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34481156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36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full pag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438" y="710247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A2F35014-FB65-ACD9-730E-E1D616E56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vert="horz" wrap="square" lIns="585216" tIns="91440" rIns="0" bIns="45720" rtlCol="0">
            <a:spAutoFit/>
          </a:bodyPr>
          <a:lstStyle>
            <a:lvl1pPr marL="0" indent="0">
              <a:buNone/>
              <a:defRPr kumimoji="0" lang="en-US" sz="1999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228600" lvl="0" indent="-228600"/>
            <a:r>
              <a:rPr lang="en-US"/>
              <a:t>Click to enter title</a:t>
            </a:r>
          </a:p>
        </p:txBody>
      </p:sp>
    </p:spTree>
    <p:extLst>
      <p:ext uri="{BB962C8B-B14F-4D97-AF65-F5344CB8AC3E}">
        <p14:creationId xmlns:p14="http://schemas.microsoft.com/office/powerpoint/2010/main" val="1807279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/>
          <a:p>
            <a:r>
              <a:rPr lang="en-US"/>
              <a:t>Click to edit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2099310"/>
            <a:ext cx="11018520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889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4292375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18B55A-6C79-359D-87CF-515B5B5F6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 algn="r" defTabSz="932742" rtl="1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1143F6-2E66-B7DD-83D0-10E3BEE18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3915473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D47B2CB-325C-5073-D8C2-698C29B7BD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3" y="426212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3554711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74913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r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0777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0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321620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e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07777"/>
          </a:xfrm>
        </p:spPr>
        <p:txBody>
          <a:bodyPr/>
          <a:lstStyle>
            <a:lvl1pPr marL="0" indent="0">
              <a:buNone/>
              <a:defRPr sz="20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0777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0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23126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eft, image righ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456ECE7-2FD2-0E8A-D0BD-61173814D9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8490856" y="707231"/>
            <a:ext cx="3116945" cy="5561808"/>
          </a:xfrm>
          <a:prstGeom prst="roundRect">
            <a:avLst>
              <a:gd name="adj" fmla="val 4445"/>
            </a:avLst>
          </a:prstGeom>
          <a:blipFill>
            <a:blip r:embed="rId2"/>
            <a:stretch>
              <a:fillRect l="-107368" r="-109854"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07777"/>
          </a:xfrm>
        </p:spPr>
        <p:txBody>
          <a:bodyPr/>
          <a:lstStyle>
            <a:lvl1pPr marL="0" indent="0">
              <a:buNone/>
              <a:defRPr sz="20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693073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1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64817"/>
            <a:ext cx="11023600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922802"/>
            <a:ext cx="4630006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Large subhead Segoe UI Regular 20/24. </a:t>
            </a:r>
            <a:r>
              <a:rPr lang="da-DK"/>
              <a:t>Lorem ipsum dolor sit amet</a:t>
            </a:r>
            <a:r>
              <a:rPr lang="pt-BR"/>
              <a:t>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2707597"/>
            <a:ext cx="4630005" cy="25213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Body copy 14 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8812" y="1519688"/>
            <a:ext cx="5833188" cy="434337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62905924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1535104"/>
            <a:ext cx="5834041" cy="431505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3750" y="2000739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r" defTabSz="914367" rtl="1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21876" y="2000739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r" defTabSz="914367" rtl="1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963930-27DC-A146-BED0-307A0CE5F4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90248" y="2528961"/>
            <a:ext cx="1693247" cy="182883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E99189-A4FF-8C44-809C-285F33AF91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521608" y="2528961"/>
            <a:ext cx="1693247" cy="182883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1C62C6E-6C8D-E263-ED20-65125864F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462415"/>
            <a:ext cx="11026776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</p:spTree>
    <p:extLst>
      <p:ext uri="{BB962C8B-B14F-4D97-AF65-F5344CB8AC3E}">
        <p14:creationId xmlns:p14="http://schemas.microsoft.com/office/powerpoint/2010/main" val="1646824740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3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66045"/>
            <a:ext cx="11025188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249" y="486947"/>
            <a:ext cx="10869930" cy="6371053"/>
          </a:xfrm>
          <a:prstGeom prst="rect">
            <a:avLst/>
          </a:prstGeom>
        </p:spPr>
      </p:pic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93976" y="1599603"/>
            <a:ext cx="7678751" cy="432796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35102090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caption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66045"/>
            <a:ext cx="11025188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Chart layout examples</a:t>
            </a:r>
          </a:p>
        </p:txBody>
      </p:sp>
      <p:sp>
        <p:nvSpPr>
          <p:cNvPr id="5" name="Chart Placeholder 6">
            <a:extLst>
              <a:ext uri="{FF2B5EF4-FFF2-40B4-BE49-F238E27FC236}">
                <a16:creationId xmlns:a16="http://schemas.microsoft.com/office/drawing/2014/main" id="{D9638BF3-12D1-2694-0190-0AB19FCB5432}"/>
              </a:ext>
            </a:extLst>
          </p:cNvPr>
          <p:cNvSpPr>
            <a:spLocks noGrp="1"/>
          </p:cNvSpPr>
          <p:nvPr>
            <p:ph type="chart" sz="quarter" idx="21"/>
          </p:nvPr>
        </p:nvSpPr>
        <p:spPr>
          <a:xfrm>
            <a:off x="584200" y="1989614"/>
            <a:ext cx="3474720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FDA6635-EE72-35BC-5065-7C47B07E2A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1" y="5973763"/>
            <a:ext cx="3474720" cy="3077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r" defTabSz="932742" rtl="1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26EF772-758C-C1A7-A309-173E2AB9C39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58640" y="5973763"/>
            <a:ext cx="34747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9" name="Chart Placeholder 6">
            <a:extLst>
              <a:ext uri="{FF2B5EF4-FFF2-40B4-BE49-F238E27FC236}">
                <a16:creationId xmlns:a16="http://schemas.microsoft.com/office/drawing/2014/main" id="{C01D8C54-5478-2BF6-769F-9F0FC6FB57EA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4358641" y="1989614"/>
            <a:ext cx="3474720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6">
            <a:extLst>
              <a:ext uri="{FF2B5EF4-FFF2-40B4-BE49-F238E27FC236}">
                <a16:creationId xmlns:a16="http://schemas.microsoft.com/office/drawing/2014/main" id="{657835EA-5000-4043-FCC9-D8A17E147B1F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8132064" y="1989614"/>
            <a:ext cx="3474720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11E6A22-8ABF-B71A-3401-3376773ED9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84200" y="5783263"/>
            <a:ext cx="3474720" cy="153888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 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08861AB-092C-6472-7C72-ED6E47461F7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69751" y="5783263"/>
            <a:ext cx="3474720" cy="153888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 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00561FE-DBFA-4AC4-AFCD-6B19B0C2825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32063" y="5783263"/>
            <a:ext cx="3474720" cy="153888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B165B4-FDFD-ADBC-4A1C-58CA8748A55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32063" y="5973763"/>
            <a:ext cx="34747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</p:spTree>
    <p:extLst>
      <p:ext uri="{BB962C8B-B14F-4D97-AF65-F5344CB8AC3E}">
        <p14:creationId xmlns:p14="http://schemas.microsoft.com/office/powerpoint/2010/main" val="90853783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1098-5BDB-3A14-0BC4-F3DC4A76BA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Table layout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6DAF7D07-1867-0A94-96A1-88DE5F76DCC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84201" y="2201863"/>
            <a:ext cx="11025188" cy="4067176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709215341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8FF295-4867-A99B-E458-6E9396360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40" y="3172"/>
            <a:ext cx="12180719" cy="6851655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7C05C3C-EB57-9CE3-8D71-4524D615C6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63637" y="4485319"/>
            <a:ext cx="725646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Name attribute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0CDB07D-2FEA-8773-9F92-922A8CE70D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3637" y="4891719"/>
            <a:ext cx="725646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 or another attribute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3AADA0-6CA3-9903-2ECD-86BEBBEE6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637" y="850900"/>
            <a:ext cx="7256463" cy="323850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6504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C7D666-BCD6-C322-9710-8EA204E62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6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 algn="r" defTabSz="932742" rtl="1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02A72DD-8168-61B6-9FF1-1DF8840DE8A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ltGray">
          <a:xfrm>
            <a:off x="8547960" y="2099733"/>
            <a:ext cx="2863181" cy="2863181"/>
          </a:xfrm>
          <a:prstGeom prst="roundRect">
            <a:avLst>
              <a:gd name="adj" fmla="val 21738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  <a:p>
            <a:r>
              <a:rPr lang="en-US" dirty="0"/>
              <a:t>Drag &amp; drop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661162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95A0AA-74F0-F906-FF6C-5C3C4846A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40" y="3172"/>
            <a:ext cx="12180719" cy="6851655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7C05C3C-EB57-9CE3-8D71-4524D615C6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82850" y="4485319"/>
            <a:ext cx="725646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Name attribute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0CDB07D-2FEA-8773-9F92-922A8CE70D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82850" y="4891719"/>
            <a:ext cx="725646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 or another attribute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3AADA0-6CA3-9903-2ECD-86BEBBEE6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850" y="1177602"/>
            <a:ext cx="7256463" cy="2911798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 descr="Quotation marks">
            <a:extLst>
              <a:ext uri="{FF2B5EF4-FFF2-40B4-BE49-F238E27FC236}">
                <a16:creationId xmlns:a16="http://schemas.microsoft.com/office/drawing/2014/main" id="{04EC2229-8FBE-426A-CDA3-79B76E4E64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9201" y="1033463"/>
            <a:ext cx="1555824" cy="139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605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E79450-F76B-B7C6-BF65-EFBA04ADB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40" y="3172"/>
            <a:ext cx="12180719" cy="6851655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7C05C3C-EB57-9CE3-8D71-4524D615C6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82850" y="4485319"/>
            <a:ext cx="725646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Name attribute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0CDB07D-2FEA-8773-9F92-922A8CE70D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82850" y="4891719"/>
            <a:ext cx="725646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 or another attribute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3AADA0-6CA3-9903-2ECD-86BEBBEE6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850" y="1177602"/>
            <a:ext cx="7256463" cy="2911798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 descr="Quotation marks">
            <a:extLst>
              <a:ext uri="{FF2B5EF4-FFF2-40B4-BE49-F238E27FC236}">
                <a16:creationId xmlns:a16="http://schemas.microsoft.com/office/drawing/2014/main" id="{3425CD53-2A7D-2007-E862-FDADC36307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 bwMode="black">
          <a:xfrm>
            <a:off x="564441" y="1042185"/>
            <a:ext cx="1271081" cy="113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61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8C42C5-9D1B-8547-8199-B0D8C1770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5" y="3091208"/>
            <a:ext cx="4773168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r" defTabSz="932742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492803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6AA0B9-027D-8539-FF20-AFB01D1F7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19824"/>
          <a:stretch/>
        </p:blipFill>
        <p:spPr>
          <a:xfrm flipH="1">
            <a:off x="0" y="0"/>
            <a:ext cx="97749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88623"/>
            <a:ext cx="4772847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r" defTabSz="932742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4772847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547443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D5FC56-4517-D1AD-EA54-49ECDFA76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91208"/>
            <a:ext cx="9144000" cy="443198"/>
          </a:xfrm>
          <a:noFill/>
        </p:spPr>
        <p:txBody>
          <a:bodyPr lIns="0" tIns="0" rIns="0" bIns="0" anchor="b" anchorCtr="0">
            <a:spAutoFit/>
          </a:bodyPr>
          <a:lstStyle>
            <a:lvl1pPr algn="r" defTabSz="932742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76596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9DAA2-FFF6-E1D5-7BF6-E98C822B2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88623"/>
            <a:ext cx="4772847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r" defTabSz="932742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4772847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4703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756D10-0030-D9D3-52FE-13D839CE6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91208"/>
            <a:ext cx="8542742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r" defTabSz="932742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90096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3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4A2250-4B7E-6E63-E698-996FB39D2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88623"/>
            <a:ext cx="9144000" cy="443198"/>
          </a:xfrm>
          <a:noFill/>
        </p:spPr>
        <p:txBody>
          <a:bodyPr lIns="0" tIns="0" rIns="0" bIns="0" anchor="b" anchorCtr="0">
            <a:spAutoFit/>
          </a:bodyPr>
          <a:lstStyle>
            <a:lvl1pPr algn="r" defTabSz="932742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11753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59102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12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71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3A552F5-A279-E01D-8684-06A66C8E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425541"/>
            <a:ext cx="4419602" cy="1107996"/>
          </a:xfrm>
        </p:spPr>
        <p:txBody>
          <a:bodyPr wrap="square" anchor="b" anchorCtr="0">
            <a:spAutoFit/>
          </a:bodyPr>
          <a:lstStyle>
            <a:lvl1pPr algn="r" defTabSz="932742" rtl="1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4" y="3962400"/>
            <a:ext cx="441960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10209981" y="585788"/>
            <a:ext cx="1366440" cy="292608"/>
          </a:xfrm>
          <a:prstGeom prst="rect">
            <a:avLst/>
          </a:prstGeom>
        </p:spPr>
      </p:pic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02A72DD-8168-61B6-9FF1-1DF8840DE8A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ltGray">
          <a:xfrm>
            <a:off x="1676399" y="1209017"/>
            <a:ext cx="4419601" cy="4419601"/>
          </a:xfrm>
          <a:prstGeom prst="roundRect">
            <a:avLst>
              <a:gd name="adj" fmla="val 21738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  <a:p>
            <a:r>
              <a:rPr lang="en-US" dirty="0"/>
              <a:t>Drag &amp; drop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13047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65B203D6-28D8-49EF-2E9F-2825A9C395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8079CCE-8626-53E5-1C9C-E9081D2B6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5769" y="1769814"/>
            <a:ext cx="5504688" cy="307777"/>
          </a:xfrm>
        </p:spPr>
        <p:txBody>
          <a:bodyPr/>
          <a:lstStyle>
            <a:lvl1pPr marL="0" algn="r" defTabSz="457200" rtl="1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45B3A2-DAC2-0B7B-1866-377A5A244A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1572227"/>
            <a:ext cx="3361943" cy="553998"/>
          </a:xfrm>
          <a:noFill/>
        </p:spPr>
        <p:txBody>
          <a:bodyPr wrap="square" lIns="0" tIns="0" rIns="0" bIns="0">
            <a:spAutoFit/>
          </a:bodyPr>
          <a:lstStyle>
            <a:lvl1pPr marL="0" indent="0" algn="r" defTabSz="457200" rtl="1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209270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272">
          <p15:clr>
            <a:srgbClr val="FBAE40"/>
          </p15:clr>
        </p15:guide>
        <p15:guide id="3" orient="horz" pos="912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F0F127D-8512-846C-2C30-5A85666BF4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0921" y="4612614"/>
            <a:ext cx="5524500" cy="553998"/>
          </a:xfrm>
          <a:noFill/>
        </p:spPr>
        <p:txBody>
          <a:bodyPr wrap="square" lIns="0" tIns="0" rIns="0" bIns="0">
            <a:spAutoFit/>
          </a:bodyPr>
          <a:lstStyle>
            <a:lvl1pPr marL="0" indent="0" algn="r" defTabSz="457200" rtl="1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65B203D6-28D8-49EF-2E9F-2825A9C395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A38A2C9-D8C3-D252-BC8C-25222F314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766555"/>
            <a:ext cx="5502658" cy="307777"/>
          </a:xfrm>
        </p:spPr>
        <p:txBody>
          <a:bodyPr/>
          <a:lstStyle>
            <a:lvl1pPr marL="0" algn="r" defTabSz="457200" rtl="1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1837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912">
          <p15:clr>
            <a:srgbClr val="FBAE40"/>
          </p15:clr>
        </p15:guide>
        <p15:guide id="3" orient="horz" pos="1272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65B203D6-28D8-49EF-2E9F-2825A9C395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F8C85E6-DBED-FCF3-8B7D-1F82C6DB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845276"/>
            <a:ext cx="11018520" cy="553998"/>
          </a:xfrm>
        </p:spPr>
        <p:txBody>
          <a:bodyPr/>
          <a:lstStyle>
            <a:lvl1pPr marL="0" algn="r" defTabSz="457200" rtl="1" eaLnBrk="1" latinLnBrk="0" hangingPunct="1">
              <a:defRPr lang="en-US" sz="3600" b="1" kern="1200" dirty="0">
                <a:gradFill>
                  <a:gsLst>
                    <a:gs pos="0">
                      <a:srgbClr val="FF5C39"/>
                    </a:gs>
                    <a:gs pos="100000">
                      <a:srgbClr val="C73ECC"/>
                    </a:gs>
                  </a:gsLst>
                  <a:lin ang="39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0259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1286506"/>
          </a:xfrm>
        </p:spPr>
        <p:txBody>
          <a:bodyPr>
            <a:spAutoFit/>
          </a:bodyPr>
          <a:lstStyle>
            <a:lvl1pPr>
              <a:defRPr sz="20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11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305964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339337" cy="1107996"/>
          </a:xfrm>
        </p:spPr>
        <p:txBody>
          <a:bodyPr wrap="square" anchor="b" anchorCtr="0">
            <a:spAutoFit/>
          </a:bodyPr>
          <a:lstStyle>
            <a:lvl1pPr algn="r" defTabSz="932742" rtl="1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4260778"/>
            <a:ext cx="4335897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9C6438B-8AA6-6FF8-579B-E6859D9CFF8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3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E5E791-B100-3AA7-21F7-E48EDD0B5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3915473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705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252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19" r:id="rId29"/>
    <p:sldLayoutId id="2147483720" r:id="rId30"/>
    <p:sldLayoutId id="2147483721" r:id="rId31"/>
    <p:sldLayoutId id="2147483722" r:id="rId32"/>
    <p:sldLayoutId id="2147483723" r:id="rId33"/>
    <p:sldLayoutId id="2147483724" r:id="rId34"/>
    <p:sldLayoutId id="2147483725" r:id="rId35"/>
    <p:sldLayoutId id="2147483726" r:id="rId36"/>
    <p:sldLayoutId id="2147483727" r:id="rId37"/>
    <p:sldLayoutId id="2147483728" r:id="rId38"/>
    <p:sldLayoutId id="2147483729" r:id="rId39"/>
    <p:sldLayoutId id="2147483730" r:id="rId40"/>
    <p:sldLayoutId id="2147483731" r:id="rId41"/>
    <p:sldLayoutId id="2147483732" r:id="rId42"/>
    <p:sldLayoutId id="2147483733" r:id="rId43"/>
    <p:sldLayoutId id="2147483734" r:id="rId44"/>
    <p:sldLayoutId id="2147483735" r:id="rId45"/>
    <p:sldLayoutId id="2147483736" r:id="rId46"/>
    <p:sldLayoutId id="2147483737" r:id="rId47"/>
    <p:sldLayoutId id="2147483738" r:id="rId48"/>
    <p:sldLayoutId id="2147483739" r:id="rId49"/>
    <p:sldLayoutId id="2147483740" r:id="rId50"/>
    <p:sldLayoutId id="2147483741" r:id="rId51"/>
    <p:sldLayoutId id="2147483742" r:id="rId52"/>
    <p:sldLayoutId id="2147483743" r:id="rId53"/>
    <p:sldLayoutId id="2147483744" r:id="rId54"/>
    <p:sldLayoutId id="2147483745" r:id="rId55"/>
    <p:sldLayoutId id="2147483746" r:id="rId56"/>
    <p:sldLayoutId id="2147483747" r:id="rId57"/>
    <p:sldLayoutId id="2147483748" r:id="rId58"/>
    <p:sldLayoutId id="2147483749" r:id="rId59"/>
    <p:sldLayoutId id="2147483750" r:id="rId60"/>
    <p:sldLayoutId id="2147483751" r:id="rId61"/>
    <p:sldLayoutId id="2147483752" r:id="rId62"/>
    <p:sldLayoutId id="2147483753" r:id="rId63"/>
    <p:sldLayoutId id="2147483754" r:id="rId64"/>
    <p:sldLayoutId id="2147483755" r:id="rId65"/>
    <p:sldLayoutId id="2147483756" r:id="rId66"/>
    <p:sldLayoutId id="2147483757" r:id="rId67"/>
    <p:sldLayoutId id="2147483758" r:id="rId68"/>
    <p:sldLayoutId id="2147483759" r:id="rId69"/>
    <p:sldLayoutId id="2147483760" r:id="rId70"/>
    <p:sldLayoutId id="2147483761" r:id="rId71"/>
    <p:sldLayoutId id="2147483762" r:id="rId72"/>
    <p:sldLayoutId id="2147483763" r:id="rId73"/>
    <p:sldLayoutId id="2147483764" r:id="rId74"/>
    <p:sldLayoutId id="2147483765" r:id="rId75"/>
    <p:sldLayoutId id="2147483766" r:id="rId76"/>
    <p:sldLayoutId id="2147483767" r:id="rId77"/>
    <p:sldLayoutId id="2147483768" r:id="rId78"/>
    <p:sldLayoutId id="2147483769" r:id="rId79"/>
    <p:sldLayoutId id="2147483770" r:id="rId80"/>
    <p:sldLayoutId id="2147483771" r:id="rId81"/>
    <p:sldLayoutId id="2147483772" r:id="rId82"/>
    <p:sldLayoutId id="2147483773" r:id="rId83"/>
  </p:sldLayoutIdLst>
  <p:transition>
    <p:fade/>
  </p:transition>
  <p:hf sldNum="0" hdr="0" ftr="0" dt="0"/>
  <p:txStyles>
    <p:titleStyle>
      <a:lvl1pPr algn="r" defTabSz="932742" rtl="1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r" defTabSz="932742" rtl="1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lang="en-US" sz="2800" kern="1200" spc="0" baseline="0" dirty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r" defTabSz="932742" rtl="1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r" defTabSz="932742" rtl="1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r" defTabSz="932742" rtl="1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r" defTabSz="932742" rtl="1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r" defTabSz="932742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r" defTabSz="932742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r" defTabSz="932742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r" defTabSz="932742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32742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r" defTabSz="932742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r" defTabSz="932742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r" defTabSz="932742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r" defTabSz="932742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r" defTabSz="932742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r" defTabSz="932742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r" defTabSz="932742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r" defTabSz="932742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20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48.png"/><Relationship Id="rId5" Type="http://schemas.openxmlformats.org/officeDocument/2006/relationships/image" Target="../media/image45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45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48.png"/><Relationship Id="rId5" Type="http://schemas.openxmlformats.org/officeDocument/2006/relationships/image" Target="../media/image45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copilot.microsoft.com/" TargetMode="Externa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6.png"/><Relationship Id="rId4" Type="http://schemas.openxmlformats.org/officeDocument/2006/relationships/hyperlink" Target="https://aka.ms/explore-ai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4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48.png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0DB4D4-3292-7396-A2E2-9FDC4B1BF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083" y="3295707"/>
            <a:ext cx="4419602" cy="677108"/>
          </a:xfrm>
        </p:spPr>
        <p:txBody>
          <a:bodyPr/>
          <a:lstStyle/>
          <a:p>
            <a:pPr>
              <a:buSzPct val="90000"/>
            </a:pPr>
            <a:r>
              <a:rPr lang="en-US" sz="4400" dirty="0">
                <a:gradFill flip="none">
                  <a:gsLst>
                    <a:gs pos="0">
                      <a:srgbClr val="FF5C39"/>
                    </a:gs>
                    <a:gs pos="100000">
                      <a:srgbClr val="C73ECC"/>
                    </a:gs>
                  </a:gsLst>
                  <a:lin ang="10800000" scaled="1"/>
                  <a:tileRect/>
                </a:gradFill>
                <a:cs typeface="Arial" panose="020B0604020202020204" pitchFamily="34" charset="0"/>
              </a:rPr>
              <a:t>Microsoft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AE263F-31E2-4BCA-866A-5D760018CE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84863" y="4401678"/>
            <a:ext cx="4419602" cy="492443"/>
          </a:xfrm>
        </p:spPr>
        <p:txBody>
          <a:bodyPr/>
          <a:lstStyle/>
          <a:p>
            <a:r>
              <a:rPr lang="ar-SA" sz="3200" dirty="0">
                <a:latin typeface="Segoe UI" panose="020B0502040204020203" pitchFamily="34" charset="0"/>
                <a:cs typeface="Arial" panose="020B0604020202020204" pitchFamily="34" charset="0"/>
              </a:rPr>
              <a:t>استكشاف الذكاء الاصطناعي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DD32ED-CB90-AAEE-FE12-6DEAC0FDE367}"/>
              </a:ext>
            </a:extLst>
          </p:cNvPr>
          <p:cNvSpPr txBox="1"/>
          <p:nvPr/>
        </p:nvSpPr>
        <p:spPr>
          <a:xfrm>
            <a:off x="6744913" y="6536267"/>
            <a:ext cx="532152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ar-SA" sz="1200" dirty="0">
                <a:effectLst/>
                <a:latin typeface="Segoe UI" panose="020B0502040204020203" pitchFamily="34" charset="0"/>
              </a:rPr>
              <a:t>© حقوق التأليف والنشر لعام </a:t>
            </a:r>
            <a:r>
              <a:rPr lang="en-US" sz="1200" noProof="0" dirty="0">
                <a:effectLst/>
                <a:latin typeface="Segoe UI" panose="020B0502040204020203" pitchFamily="34" charset="0"/>
              </a:rPr>
              <a:t>2025</a:t>
            </a:r>
            <a:r>
              <a:rPr lang="ar-SA" sz="1200" dirty="0">
                <a:effectLst/>
                <a:latin typeface="Segoe UI" panose="020B0502040204020203" pitchFamily="34" charset="0"/>
              </a:rPr>
              <a:t> محفوظة لشركة </a:t>
            </a:r>
            <a:r>
              <a:rPr lang="en-US" sz="1200" dirty="0">
                <a:effectLst/>
                <a:latin typeface="Segoe UI" panose="020B0502040204020203" pitchFamily="34" charset="0"/>
              </a:rPr>
              <a:t>Microsoft Corporation</a:t>
            </a:r>
            <a:r>
              <a:rPr lang="ar-SA" sz="1200" noProof="0" dirty="0">
                <a:effectLst/>
                <a:latin typeface="Segoe UI" panose="020B0502040204020203" pitchFamily="34" charset="0"/>
              </a:rPr>
              <a:t>.</a:t>
            </a:r>
            <a:r>
              <a:rPr lang="en-US" sz="1200" dirty="0">
                <a:effectLst/>
                <a:latin typeface="Segoe UI" panose="020B0502040204020203" pitchFamily="34" charset="0"/>
              </a:rPr>
              <a:t> </a:t>
            </a:r>
            <a:r>
              <a:rPr lang="ar-SA" sz="1200" dirty="0">
                <a:effectLst/>
                <a:latin typeface="Segoe UI" panose="020B0502040204020203" pitchFamily="34" charset="0"/>
              </a:rPr>
              <a:t>جميع الحقوق محفوظة.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C0B4FC7-A39C-A3B6-F44A-B2856DE11C5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643" r="643"/>
          <a:stretch/>
        </p:blipFill>
        <p:spPr>
          <a:xfrm>
            <a:off x="1676399" y="1209017"/>
            <a:ext cx="4419601" cy="4419601"/>
          </a:xfrm>
        </p:spPr>
      </p:pic>
    </p:spTree>
    <p:extLst>
      <p:ext uri="{BB962C8B-B14F-4D97-AF65-F5344CB8AC3E}">
        <p14:creationId xmlns:p14="http://schemas.microsoft.com/office/powerpoint/2010/main" val="75114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E8B5B72B-F620-8BF4-4A7E-75E0AE4DB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V="1">
            <a:off x="9794256" y="4461199"/>
            <a:ext cx="3429001" cy="1364608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0CB763-EBD2-59B1-B205-25D7B0CDA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0" y="608485"/>
            <a:ext cx="5212080" cy="5075811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BD4111C-089B-22A1-1BE5-161E6EA29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7640" y="776125"/>
            <a:ext cx="4876800" cy="4740530"/>
          </a:xfrm>
          <a:custGeom>
            <a:avLst/>
            <a:gdLst>
              <a:gd name="connsiteX0" fmla="*/ 95427 w 4876800"/>
              <a:gd name="connsiteY0" fmla="*/ 0 h 4740530"/>
              <a:gd name="connsiteX1" fmla="*/ 4781373 w 4876800"/>
              <a:gd name="connsiteY1" fmla="*/ 0 h 4740530"/>
              <a:gd name="connsiteX2" fmla="*/ 4876800 w 4876800"/>
              <a:gd name="connsiteY2" fmla="*/ 95427 h 4740530"/>
              <a:gd name="connsiteX3" fmla="*/ 4876800 w 4876800"/>
              <a:gd name="connsiteY3" fmla="*/ 4645103 h 4740530"/>
              <a:gd name="connsiteX4" fmla="*/ 4781373 w 4876800"/>
              <a:gd name="connsiteY4" fmla="*/ 4740530 h 4740530"/>
              <a:gd name="connsiteX5" fmla="*/ 95427 w 4876800"/>
              <a:gd name="connsiteY5" fmla="*/ 4740530 h 4740530"/>
              <a:gd name="connsiteX6" fmla="*/ 0 w 4876800"/>
              <a:gd name="connsiteY6" fmla="*/ 4645103 h 4740530"/>
              <a:gd name="connsiteX7" fmla="*/ 0 w 4876800"/>
              <a:gd name="connsiteY7" fmla="*/ 95427 h 4740530"/>
              <a:gd name="connsiteX8" fmla="*/ 95427 w 4876800"/>
              <a:gd name="connsiteY8" fmla="*/ 0 h 4740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76800" h="4740530">
                <a:moveTo>
                  <a:pt x="95427" y="0"/>
                </a:moveTo>
                <a:lnTo>
                  <a:pt x="4781373" y="0"/>
                </a:lnTo>
                <a:cubicBezTo>
                  <a:pt x="4834076" y="0"/>
                  <a:pt x="4876800" y="42724"/>
                  <a:pt x="4876800" y="95427"/>
                </a:cubicBezTo>
                <a:lnTo>
                  <a:pt x="4876800" y="4645103"/>
                </a:lnTo>
                <a:cubicBezTo>
                  <a:pt x="4876800" y="4697806"/>
                  <a:pt x="4834076" y="4740530"/>
                  <a:pt x="4781373" y="4740530"/>
                </a:cubicBezTo>
                <a:lnTo>
                  <a:pt x="95427" y="4740530"/>
                </a:lnTo>
                <a:cubicBezTo>
                  <a:pt x="42724" y="4740530"/>
                  <a:pt x="0" y="4697806"/>
                  <a:pt x="0" y="4645103"/>
                </a:cubicBezTo>
                <a:lnTo>
                  <a:pt x="0" y="95427"/>
                </a:lnTo>
                <a:cubicBezTo>
                  <a:pt x="0" y="42724"/>
                  <a:pt x="42724" y="0"/>
                  <a:pt x="95427" y="0"/>
                </a:cubicBezTo>
                <a:close/>
              </a:path>
            </a:pathLst>
          </a:custGeom>
        </p:spPr>
      </p:pic>
      <p:pic>
        <p:nvPicPr>
          <p:cNvPr id="35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6DF6FE63-8E9A-32A6-BCB5-D42375ADF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4800" y="601227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3F1FA6F-2B75-72D5-2C11-450119998D51}"/>
              </a:ext>
            </a:extLst>
          </p:cNvPr>
          <p:cNvSpPr txBox="1"/>
          <p:nvPr/>
        </p:nvSpPr>
        <p:spPr>
          <a:xfrm>
            <a:off x="1332931" y="1079764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1400" b="1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Arial" panose="020B0604020202020204" pitchFamily="34" charset="0"/>
              </a:rPr>
              <a:t>المطلوبات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ar-SA" sz="1400" b="1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Arial" panose="020B0604020202020204" pitchFamily="34" charset="0"/>
              </a:rPr>
              <a:t> دقيقة</a:t>
            </a:r>
          </a:p>
          <a:p>
            <a:pPr marL="342900" marR="0" lvl="0" indent="-254000" algn="r" defTabSz="914400" rtl="1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ar-SA" sz="1100" b="0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Arial" panose="020B0604020202020204" pitchFamily="34" charset="0"/>
              </a:rPr>
              <a:t>استبدل الصورة بإحدى </a:t>
            </a:r>
            <a:r>
              <a:rPr kumimoji="0" lang="ar-SA" sz="1100" b="1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Arial" panose="020B0604020202020204" pitchFamily="34" charset="0"/>
              </a:rPr>
              <a:t>صور الميزة أو التصميم الداخلي/الخارجي</a:t>
            </a:r>
          </a:p>
          <a:p>
            <a:pPr marL="342900" marR="0" lvl="0" indent="-254000" algn="r" defTabSz="914400" rtl="1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ar-SA" sz="1100" b="0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Arial" panose="020B0604020202020204" pitchFamily="34" charset="0"/>
              </a:rPr>
              <a:t>الصق المحتوى مع الوصف الذي أنشأته لهذه الميزة أو المساحة</a:t>
            </a:r>
          </a:p>
          <a:p>
            <a:pPr marL="342900" marR="0" lvl="0" indent="-254000" algn="r" defTabSz="914400" rtl="1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ar-SA" sz="1100" b="0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Arial" panose="020B0604020202020204" pitchFamily="34" charset="0"/>
              </a:rPr>
              <a:t>احذف هذه الملاحظة اللاصقة وأزلها</a:t>
            </a:r>
          </a:p>
        </p:txBody>
      </p:sp>
      <p:sp>
        <p:nvSpPr>
          <p:cNvPr id="5" name="Rounded Rectangle 24_1">
            <a:extLst>
              <a:ext uri="{FF2B5EF4-FFF2-40B4-BE49-F238E27FC236}">
                <a16:creationId xmlns:a16="http://schemas.microsoft.com/office/drawing/2014/main" id="{C8012EB9-113A-943B-9181-310126825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451686" y="608485"/>
            <a:ext cx="6224018" cy="50758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93A159-BE91-ADD0-6D47-38A13CBBE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563108" y="608485"/>
            <a:ext cx="6112596" cy="940372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Title 27">
            <a:extLst>
              <a:ext uri="{FF2B5EF4-FFF2-40B4-BE49-F238E27FC236}">
                <a16:creationId xmlns:a16="http://schemas.microsoft.com/office/drawing/2014/main" id="{E047DD57-296B-5122-CE11-86B8074333B1}"/>
              </a:ext>
            </a:extLst>
          </p:cNvPr>
          <p:cNvSpPr txBox="1">
            <a:spLocks/>
          </p:cNvSpPr>
          <p:nvPr/>
        </p:nvSpPr>
        <p:spPr>
          <a:xfrm>
            <a:off x="5632287" y="1417614"/>
            <a:ext cx="5520081" cy="67710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r" defTabSz="932742" rtl="1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buSzPct val="90000"/>
              <a:defRPr/>
            </a:pPr>
            <a:r>
              <a:rPr lang="ar-SA" sz="44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cs typeface="Arial" panose="020B0604020202020204" pitchFamily="34" charset="0"/>
              </a:rPr>
              <a:t>عنوان الميزة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BD103C-F70D-A48F-729D-231D6439BF8C}"/>
              </a:ext>
            </a:extLst>
          </p:cNvPr>
          <p:cNvSpPr txBox="1">
            <a:spLocks/>
          </p:cNvSpPr>
          <p:nvPr/>
        </p:nvSpPr>
        <p:spPr>
          <a:xfrm>
            <a:off x="5632287" y="3192590"/>
            <a:ext cx="586281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ar-SA" sz="1600">
                <a:latin typeface="Segoe UI" panose="020B0502040204020203" pitchFamily="34" charset="0"/>
                <a:cs typeface="Arial" panose="020B0604020202020204" pitchFamily="34" charset="0"/>
              </a:rPr>
              <a:t>الصق الوصف الذي أنشأته لهذه الميزة هنا واستبدل العنوان باسم الميزة الخاصة بك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D7853B-D6E1-1A2E-5C32-BC8448433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632286" y="2953088"/>
            <a:ext cx="5862816" cy="0"/>
          </a:xfrm>
          <a:prstGeom prst="line">
            <a:avLst/>
          </a:prstGeom>
          <a:ln w="19050" cap="rnd">
            <a:solidFill>
              <a:schemeClr val="bg1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9C464A9-38E4-4D18-837C-D85A4065A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97381" y="632770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9EF3FA3-89DB-103F-B7BF-DE8E3AAE82DE}"/>
              </a:ext>
            </a:extLst>
          </p:cNvPr>
          <p:cNvSpPr txBox="1"/>
          <p:nvPr/>
        </p:nvSpPr>
        <p:spPr>
          <a:xfrm>
            <a:off x="6744913" y="6536267"/>
            <a:ext cx="532152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ar-SA" sz="1200" dirty="0">
                <a:effectLst/>
                <a:latin typeface="Segoe UI" panose="020B0502040204020203" pitchFamily="34" charset="0"/>
              </a:rPr>
              <a:t>© حقوق التأليف والنشر لعام </a:t>
            </a:r>
            <a:r>
              <a:rPr lang="en-US" sz="1200" noProof="0" dirty="0">
                <a:effectLst/>
                <a:latin typeface="Segoe UI" panose="020B0502040204020203" pitchFamily="34" charset="0"/>
              </a:rPr>
              <a:t>2025</a:t>
            </a:r>
            <a:r>
              <a:rPr lang="ar-SA" sz="1200" dirty="0">
                <a:effectLst/>
                <a:latin typeface="Segoe UI" panose="020B0502040204020203" pitchFamily="34" charset="0"/>
              </a:rPr>
              <a:t> محفوظة لشركة </a:t>
            </a:r>
            <a:r>
              <a:rPr lang="en-US" sz="1200" dirty="0">
                <a:effectLst/>
                <a:latin typeface="Segoe UI" panose="020B0502040204020203" pitchFamily="34" charset="0"/>
              </a:rPr>
              <a:t>Microsoft Corporation</a:t>
            </a:r>
            <a:r>
              <a:rPr lang="ar-SA" sz="1200" noProof="0" dirty="0">
                <a:effectLst/>
                <a:latin typeface="Segoe UI" panose="020B0502040204020203" pitchFamily="34" charset="0"/>
              </a:rPr>
              <a:t>.</a:t>
            </a:r>
            <a:r>
              <a:rPr lang="en-US" sz="1200" dirty="0">
                <a:effectLst/>
                <a:latin typeface="Segoe UI" panose="020B0502040204020203" pitchFamily="34" charset="0"/>
              </a:rPr>
              <a:t> </a:t>
            </a:r>
            <a:r>
              <a:rPr lang="ar-SA" sz="1200" dirty="0">
                <a:effectLst/>
                <a:latin typeface="Segoe UI" panose="020B0502040204020203" pitchFamily="34" charset="0"/>
              </a:rPr>
              <a:t>جميع الحقوق محفوظة.</a:t>
            </a:r>
          </a:p>
        </p:txBody>
      </p:sp>
    </p:spTree>
    <p:extLst>
      <p:ext uri="{BB962C8B-B14F-4D97-AF65-F5344CB8AC3E}">
        <p14:creationId xmlns:p14="http://schemas.microsoft.com/office/powerpoint/2010/main" val="192388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BB2B1AC-374C-9DA3-E11C-69399EBF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10999" t="56855" r="33629" b="4007"/>
          <a:stretch/>
        </p:blipFill>
        <p:spPr>
          <a:xfrm rot="5400000" flipV="1">
            <a:off x="9834450" y="4461199"/>
            <a:ext cx="3429001" cy="1364608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7ED4B28-29F1-3AFA-D6D8-A326C13E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59162" y="608485"/>
            <a:ext cx="5212080" cy="5075811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09F1914-BF14-2612-4D2A-CBEA9EB9B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99" t="910" r="11705" b="18426"/>
          <a:stretch>
            <a:fillRect/>
          </a:stretch>
        </p:blipFill>
        <p:spPr>
          <a:xfrm>
            <a:off x="326802" y="776125"/>
            <a:ext cx="4876800" cy="4740530"/>
          </a:xfrm>
          <a:custGeom>
            <a:avLst/>
            <a:gdLst>
              <a:gd name="connsiteX0" fmla="*/ 95427 w 4876800"/>
              <a:gd name="connsiteY0" fmla="*/ 0 h 4740530"/>
              <a:gd name="connsiteX1" fmla="*/ 4781373 w 4876800"/>
              <a:gd name="connsiteY1" fmla="*/ 0 h 4740530"/>
              <a:gd name="connsiteX2" fmla="*/ 4876800 w 4876800"/>
              <a:gd name="connsiteY2" fmla="*/ 95427 h 4740530"/>
              <a:gd name="connsiteX3" fmla="*/ 4876800 w 4876800"/>
              <a:gd name="connsiteY3" fmla="*/ 4645103 h 4740530"/>
              <a:gd name="connsiteX4" fmla="*/ 4781373 w 4876800"/>
              <a:gd name="connsiteY4" fmla="*/ 4740530 h 4740530"/>
              <a:gd name="connsiteX5" fmla="*/ 95427 w 4876800"/>
              <a:gd name="connsiteY5" fmla="*/ 4740530 h 4740530"/>
              <a:gd name="connsiteX6" fmla="*/ 0 w 4876800"/>
              <a:gd name="connsiteY6" fmla="*/ 4645103 h 4740530"/>
              <a:gd name="connsiteX7" fmla="*/ 0 w 4876800"/>
              <a:gd name="connsiteY7" fmla="*/ 95427 h 4740530"/>
              <a:gd name="connsiteX8" fmla="*/ 95427 w 4876800"/>
              <a:gd name="connsiteY8" fmla="*/ 0 h 4740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76800" h="4740530">
                <a:moveTo>
                  <a:pt x="95427" y="0"/>
                </a:moveTo>
                <a:lnTo>
                  <a:pt x="4781373" y="0"/>
                </a:lnTo>
                <a:cubicBezTo>
                  <a:pt x="4834076" y="0"/>
                  <a:pt x="4876800" y="42724"/>
                  <a:pt x="4876800" y="95427"/>
                </a:cubicBezTo>
                <a:lnTo>
                  <a:pt x="4876800" y="4645103"/>
                </a:lnTo>
                <a:cubicBezTo>
                  <a:pt x="4876800" y="4697806"/>
                  <a:pt x="4834076" y="4740530"/>
                  <a:pt x="4781373" y="4740530"/>
                </a:cubicBezTo>
                <a:lnTo>
                  <a:pt x="95427" y="4740530"/>
                </a:lnTo>
                <a:cubicBezTo>
                  <a:pt x="42724" y="4740530"/>
                  <a:pt x="0" y="4697806"/>
                  <a:pt x="0" y="4645103"/>
                </a:cubicBezTo>
                <a:lnTo>
                  <a:pt x="0" y="95427"/>
                </a:lnTo>
                <a:cubicBezTo>
                  <a:pt x="0" y="42724"/>
                  <a:pt x="42724" y="0"/>
                  <a:pt x="95427" y="0"/>
                </a:cubicBezTo>
                <a:close/>
              </a:path>
            </a:pathLst>
          </a:custGeom>
        </p:spPr>
      </p:pic>
      <p:pic>
        <p:nvPicPr>
          <p:cNvPr id="33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594E2E01-0DA8-197A-7DE3-63B3FADB7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6383" y="601227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109C27-BC4D-A605-7C64-146254ABC0B0}"/>
              </a:ext>
            </a:extLst>
          </p:cNvPr>
          <p:cNvSpPr txBox="1"/>
          <p:nvPr/>
        </p:nvSpPr>
        <p:spPr>
          <a:xfrm>
            <a:off x="1417321" y="1079764"/>
            <a:ext cx="2504756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1400" b="1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Arial" panose="020B0604020202020204" pitchFamily="34" charset="0"/>
              </a:rPr>
              <a:t>المطلوبات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1400" b="1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Arial" panose="020B0604020202020204" pitchFamily="34" charset="0"/>
              </a:rPr>
              <a:t>1 دقيقة</a:t>
            </a:r>
          </a:p>
          <a:p>
            <a:pPr marL="342900" marR="0" lvl="0" indent="-254000" algn="r" defTabSz="914400" rtl="1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ar-SA" sz="1100" b="0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Arial" panose="020B0604020202020204" pitchFamily="34" charset="0"/>
              </a:rPr>
              <a:t>استبدل الصورة بإحدى </a:t>
            </a:r>
            <a:r>
              <a:rPr kumimoji="0" lang="ar-SA" sz="1100" b="1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Arial" panose="020B0604020202020204" pitchFamily="34" charset="0"/>
              </a:rPr>
              <a:t>صور الطعام الخاصة بك</a:t>
            </a:r>
          </a:p>
          <a:p>
            <a:pPr marL="342900" marR="0" lvl="0" indent="-254000" algn="r" defTabSz="914400" rtl="1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ar-SA" sz="1100" b="0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Arial" panose="020B0604020202020204" pitchFamily="34" charset="0"/>
              </a:rPr>
              <a:t>استبدل </a:t>
            </a:r>
            <a:r>
              <a:rPr kumimoji="0" lang="ar-SA" sz="1100" b="0" i="1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Arial" panose="020B0604020202020204" pitchFamily="34" charset="0"/>
              </a:rPr>
              <a:t>القائمة </a:t>
            </a:r>
            <a:r>
              <a:rPr kumimoji="0" lang="ar-SA" sz="1100" b="0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Arial" panose="020B0604020202020204" pitchFamily="34" charset="0"/>
              </a:rPr>
              <a:t>باسم طبق الطعام المميز الذي تقدمه.</a:t>
            </a:r>
          </a:p>
          <a:p>
            <a:pPr marL="342900" marR="0" lvl="0" indent="-254000" algn="r" defTabSz="914400" rtl="1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ar-SA" sz="1100" b="0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Arial" panose="020B0604020202020204" pitchFamily="34" charset="0"/>
              </a:rPr>
              <a:t>الصق المحتوى مع الوصف الذي أنشأته للطعام. يمكنك تضمين جميع الأفكار بحسب رغبتك.</a:t>
            </a:r>
          </a:p>
          <a:p>
            <a:pPr marL="342900" marR="0" lvl="0" indent="-254000" algn="r" defTabSz="914400" rtl="1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ar-SA" sz="1100" b="0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Arial" panose="020B0604020202020204" pitchFamily="34" charset="0"/>
              </a:rPr>
              <a:t> احذف هذه الملاحظة اللاصقة وأزلها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BAC2AD4-8356-599C-A279-F2EC90086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20692" y="608485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24_1">
            <a:extLst>
              <a:ext uri="{FF2B5EF4-FFF2-40B4-BE49-F238E27FC236}">
                <a16:creationId xmlns:a16="http://schemas.microsoft.com/office/drawing/2014/main" id="{05495E5E-C9ED-EDB4-C723-D86617F55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503162" y="608485"/>
            <a:ext cx="6224018" cy="50758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7BF8B8-8315-87E7-A61B-A5A7B82C1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t="67600" b="5076"/>
          <a:stretch/>
        </p:blipFill>
        <p:spPr>
          <a:xfrm flipH="1" flipV="1">
            <a:off x="5614584" y="608485"/>
            <a:ext cx="6112596" cy="940372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Title 28">
            <a:extLst>
              <a:ext uri="{FF2B5EF4-FFF2-40B4-BE49-F238E27FC236}">
                <a16:creationId xmlns:a16="http://schemas.microsoft.com/office/drawing/2014/main" id="{780375B8-F2A1-4746-8E5B-00878E09411E}"/>
              </a:ext>
            </a:extLst>
          </p:cNvPr>
          <p:cNvSpPr txBox="1">
            <a:spLocks/>
          </p:cNvSpPr>
          <p:nvPr/>
        </p:nvSpPr>
        <p:spPr>
          <a:xfrm>
            <a:off x="5683763" y="1417614"/>
            <a:ext cx="5862816" cy="67710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r" defTabSz="932742" rtl="1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buSzPct val="90000"/>
              <a:defRPr/>
            </a:pPr>
            <a:r>
              <a:rPr lang="ar-SA" sz="44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cs typeface="Arial" panose="020B0604020202020204" pitchFamily="34" charset="0"/>
              </a:rPr>
              <a:t>قائمة الطعام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4DC4F7-74DB-4518-B42E-C2DE7360A356}"/>
              </a:ext>
            </a:extLst>
          </p:cNvPr>
          <p:cNvSpPr txBox="1">
            <a:spLocks/>
          </p:cNvSpPr>
          <p:nvPr/>
        </p:nvSpPr>
        <p:spPr>
          <a:xfrm>
            <a:off x="5683763" y="2521990"/>
            <a:ext cx="586281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ar-SA" sz="1600">
                <a:latin typeface="Segoe UI" panose="020B0502040204020203" pitchFamily="34" charset="0"/>
                <a:cs typeface="Arial" panose="020B0604020202020204" pitchFamily="34" charset="0"/>
              </a:rPr>
              <a:t>الصق محتوى القائمة الذي تم إنشاؤه هنا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74FA58-F93E-FD63-478A-F3C0E81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683762" y="2273638"/>
            <a:ext cx="5862816" cy="0"/>
          </a:xfrm>
          <a:prstGeom prst="line">
            <a:avLst/>
          </a:prstGeom>
          <a:ln w="19050" cap="rnd">
            <a:solidFill>
              <a:schemeClr val="bg1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65E355E-F7B4-EA49-1246-16A48740BC70}"/>
              </a:ext>
            </a:extLst>
          </p:cNvPr>
          <p:cNvSpPr txBox="1"/>
          <p:nvPr/>
        </p:nvSpPr>
        <p:spPr>
          <a:xfrm>
            <a:off x="6744913" y="6536267"/>
            <a:ext cx="532152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ar-SA" sz="1200" dirty="0">
                <a:effectLst/>
                <a:latin typeface="Segoe UI" panose="020B0502040204020203" pitchFamily="34" charset="0"/>
              </a:rPr>
              <a:t>© حقوق التأليف والنشر لعام </a:t>
            </a:r>
            <a:r>
              <a:rPr lang="en-US" sz="1200" noProof="0" dirty="0">
                <a:effectLst/>
                <a:latin typeface="Segoe UI" panose="020B0502040204020203" pitchFamily="34" charset="0"/>
              </a:rPr>
              <a:t>2025</a:t>
            </a:r>
            <a:r>
              <a:rPr lang="ar-SA" sz="1200" dirty="0">
                <a:effectLst/>
                <a:latin typeface="Segoe UI" panose="020B0502040204020203" pitchFamily="34" charset="0"/>
              </a:rPr>
              <a:t> محفوظة لشركة </a:t>
            </a:r>
            <a:r>
              <a:rPr lang="en-US" sz="1200" dirty="0">
                <a:effectLst/>
                <a:latin typeface="Segoe UI" panose="020B0502040204020203" pitchFamily="34" charset="0"/>
              </a:rPr>
              <a:t>Microsoft Corporation</a:t>
            </a:r>
            <a:r>
              <a:rPr lang="ar-SA" sz="1200" noProof="0" dirty="0">
                <a:effectLst/>
                <a:latin typeface="Segoe UI" panose="020B0502040204020203" pitchFamily="34" charset="0"/>
              </a:rPr>
              <a:t>.</a:t>
            </a:r>
            <a:r>
              <a:rPr lang="en-US" sz="1200" dirty="0">
                <a:effectLst/>
                <a:latin typeface="Segoe UI" panose="020B0502040204020203" pitchFamily="34" charset="0"/>
              </a:rPr>
              <a:t> </a:t>
            </a:r>
            <a:r>
              <a:rPr lang="ar-SA" sz="1200" dirty="0">
                <a:effectLst/>
                <a:latin typeface="Segoe UI" panose="020B0502040204020203" pitchFamily="34" charset="0"/>
              </a:rPr>
              <a:t>جميع الحقوق محفوظة.</a:t>
            </a:r>
          </a:p>
        </p:txBody>
      </p:sp>
    </p:spTree>
    <p:extLst>
      <p:ext uri="{BB962C8B-B14F-4D97-AF65-F5344CB8AC3E}">
        <p14:creationId xmlns:p14="http://schemas.microsoft.com/office/powerpoint/2010/main" val="364185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F7B4084-7D24-B9A2-E6BC-95B813408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V="1">
            <a:off x="9833266" y="4461199"/>
            <a:ext cx="3429001" cy="1364608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EEA1A07-7423-81F0-0971-923CCE0BC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0" y="608485"/>
            <a:ext cx="5212080" cy="5075811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A1F7610-F774-5E79-3B9B-D1F64B029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99" t="910" r="11705" b="18426"/>
          <a:stretch>
            <a:fillRect/>
          </a:stretch>
        </p:blipFill>
        <p:spPr>
          <a:xfrm>
            <a:off x="167640" y="776125"/>
            <a:ext cx="4876800" cy="4740530"/>
          </a:xfrm>
          <a:custGeom>
            <a:avLst/>
            <a:gdLst>
              <a:gd name="connsiteX0" fmla="*/ 95427 w 4876800"/>
              <a:gd name="connsiteY0" fmla="*/ 0 h 4740530"/>
              <a:gd name="connsiteX1" fmla="*/ 4781373 w 4876800"/>
              <a:gd name="connsiteY1" fmla="*/ 0 h 4740530"/>
              <a:gd name="connsiteX2" fmla="*/ 4876800 w 4876800"/>
              <a:gd name="connsiteY2" fmla="*/ 95427 h 4740530"/>
              <a:gd name="connsiteX3" fmla="*/ 4876800 w 4876800"/>
              <a:gd name="connsiteY3" fmla="*/ 4645103 h 4740530"/>
              <a:gd name="connsiteX4" fmla="*/ 4781373 w 4876800"/>
              <a:gd name="connsiteY4" fmla="*/ 4740530 h 4740530"/>
              <a:gd name="connsiteX5" fmla="*/ 95427 w 4876800"/>
              <a:gd name="connsiteY5" fmla="*/ 4740530 h 4740530"/>
              <a:gd name="connsiteX6" fmla="*/ 0 w 4876800"/>
              <a:gd name="connsiteY6" fmla="*/ 4645103 h 4740530"/>
              <a:gd name="connsiteX7" fmla="*/ 0 w 4876800"/>
              <a:gd name="connsiteY7" fmla="*/ 95427 h 4740530"/>
              <a:gd name="connsiteX8" fmla="*/ 95427 w 4876800"/>
              <a:gd name="connsiteY8" fmla="*/ 0 h 4740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76800" h="4740530">
                <a:moveTo>
                  <a:pt x="95427" y="0"/>
                </a:moveTo>
                <a:lnTo>
                  <a:pt x="4781373" y="0"/>
                </a:lnTo>
                <a:cubicBezTo>
                  <a:pt x="4834076" y="0"/>
                  <a:pt x="4876800" y="42724"/>
                  <a:pt x="4876800" y="95427"/>
                </a:cubicBezTo>
                <a:lnTo>
                  <a:pt x="4876800" y="4645103"/>
                </a:lnTo>
                <a:cubicBezTo>
                  <a:pt x="4876800" y="4697806"/>
                  <a:pt x="4834076" y="4740530"/>
                  <a:pt x="4781373" y="4740530"/>
                </a:cubicBezTo>
                <a:lnTo>
                  <a:pt x="95427" y="4740530"/>
                </a:lnTo>
                <a:cubicBezTo>
                  <a:pt x="42724" y="4740530"/>
                  <a:pt x="0" y="4697806"/>
                  <a:pt x="0" y="4645103"/>
                </a:cubicBezTo>
                <a:lnTo>
                  <a:pt x="0" y="95427"/>
                </a:lnTo>
                <a:cubicBezTo>
                  <a:pt x="0" y="42724"/>
                  <a:pt x="42724" y="0"/>
                  <a:pt x="95427" y="0"/>
                </a:cubicBezTo>
                <a:close/>
              </a:path>
            </a:pathLst>
          </a:custGeom>
        </p:spPr>
      </p:pic>
      <p:pic>
        <p:nvPicPr>
          <p:cNvPr id="34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26C5EA9A-536B-D052-ADB4-D9C17C130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7221" y="601227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6324ADC-7BE5-6014-0AE0-247DF427ED39}"/>
              </a:ext>
            </a:extLst>
          </p:cNvPr>
          <p:cNvSpPr txBox="1"/>
          <p:nvPr/>
        </p:nvSpPr>
        <p:spPr>
          <a:xfrm>
            <a:off x="1332931" y="1079764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1400" b="1" i="0" u="none" strike="noStrike" cap="none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Arial" panose="020B0604020202020204" pitchFamily="34" charset="0"/>
              </a:rPr>
              <a:t>المطلوبات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1400" b="1" i="0" u="none" strike="noStrike" cap="none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Arial" panose="020B0604020202020204" pitchFamily="34" charset="0"/>
              </a:rPr>
              <a:t>1 دقيقة</a:t>
            </a:r>
          </a:p>
          <a:p>
            <a:pPr marL="342900" marR="0" lvl="0" indent="-254000" algn="r" defTabSz="914400" rtl="1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ar-SA" sz="1100" b="0" i="0" u="none" strike="noStrike" cap="none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Arial" panose="020B0604020202020204" pitchFamily="34" charset="0"/>
              </a:rPr>
              <a:t>استبدل الصورة بإحدى </a:t>
            </a:r>
            <a:r>
              <a:rPr kumimoji="0" lang="ar-SA" sz="1100" b="1" i="0" u="none" strike="noStrike" cap="none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Arial" panose="020B0604020202020204" pitchFamily="34" charset="0"/>
              </a:rPr>
              <a:t>صور المشروب المميز الخاصة بك</a:t>
            </a:r>
          </a:p>
          <a:p>
            <a:pPr marL="342900" marR="0" lvl="0" indent="-254000" algn="r" defTabSz="914400" rtl="1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ar-SA" sz="1100" b="0" i="0" u="none" strike="noStrike" cap="none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Arial" panose="020B0604020202020204" pitchFamily="34" charset="0"/>
              </a:rPr>
              <a:t>استبدل </a:t>
            </a:r>
            <a:r>
              <a:rPr kumimoji="0" lang="ar-SA" sz="1100" b="0" i="1" u="none" strike="noStrike" cap="none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Arial" panose="020B0604020202020204" pitchFamily="34" charset="0"/>
              </a:rPr>
              <a:t>المشروب المميز </a:t>
            </a:r>
            <a:r>
              <a:rPr kumimoji="0" lang="ar-SA" sz="1100" b="0" i="0" u="none" strike="noStrike" cap="none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Arial" panose="020B0604020202020204" pitchFamily="34" charset="0"/>
              </a:rPr>
              <a:t>باسم المشروب المميز الذي تقدمه.</a:t>
            </a:r>
          </a:p>
          <a:p>
            <a:pPr marL="342900" marR="0" lvl="0" indent="-254000" algn="r" defTabSz="914400" rtl="1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ar-SA" sz="1100" b="0" i="0" u="none" strike="noStrike" cap="none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Arial" panose="020B0604020202020204" pitchFamily="34" charset="0"/>
              </a:rPr>
              <a:t>استبدل محتوى </a:t>
            </a:r>
            <a:r>
              <a:rPr kumimoji="0" lang="en-US" sz="1100" b="0" i="0" u="none" strike="noStrike" cap="none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Arial" panose="020B0604020202020204" pitchFamily="34" charset="0"/>
              </a:rPr>
              <a:t>lorem ipsum</a:t>
            </a:r>
            <a:r>
              <a:rPr kumimoji="0" lang="ar-SA" sz="1100" b="0" i="0" u="none" strike="noStrike" cap="none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Arial" panose="020B0604020202020204" pitchFamily="34" charset="0"/>
              </a:rPr>
              <a:t> بالمحتوى الذي تم إنشاؤه لوصف الطعام.</a:t>
            </a:r>
          </a:p>
          <a:p>
            <a:pPr marL="342900" marR="0" lvl="0" indent="-254000" algn="r" defTabSz="914400" rtl="1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ar-SA" sz="1100" b="0" i="0" u="none" strike="noStrike" cap="none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Arial" panose="020B0604020202020204" pitchFamily="34" charset="0"/>
              </a:rPr>
              <a:t> احذف هذه الملاحظة اللاصقة وأزلها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4EDF56C-5BE6-B747-D43E-FAE001751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581836" y="608485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24_1">
            <a:extLst>
              <a:ext uri="{FF2B5EF4-FFF2-40B4-BE49-F238E27FC236}">
                <a16:creationId xmlns:a16="http://schemas.microsoft.com/office/drawing/2014/main" id="{2015D965-BBAD-3CC2-510F-F4D3E1239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277006" y="608485"/>
            <a:ext cx="6224018" cy="50758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8988C4-FA34-467B-9CB5-C0B859ECC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388428" y="608485"/>
            <a:ext cx="6112596" cy="940372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Title 28">
            <a:extLst>
              <a:ext uri="{FF2B5EF4-FFF2-40B4-BE49-F238E27FC236}">
                <a16:creationId xmlns:a16="http://schemas.microsoft.com/office/drawing/2014/main" id="{317F1A5A-0A3C-0C2D-09CD-F12934C3EC1C}"/>
              </a:ext>
            </a:extLst>
          </p:cNvPr>
          <p:cNvSpPr txBox="1">
            <a:spLocks/>
          </p:cNvSpPr>
          <p:nvPr/>
        </p:nvSpPr>
        <p:spPr>
          <a:xfrm>
            <a:off x="5457607" y="1417614"/>
            <a:ext cx="5862816" cy="67710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r" defTabSz="932742" rtl="1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buSzPct val="90000"/>
              <a:defRPr/>
            </a:pPr>
            <a:r>
              <a:rPr lang="ar-SA" sz="44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cs typeface="Arial" panose="020B0604020202020204" pitchFamily="34" charset="0"/>
              </a:rPr>
              <a:t>المشروب المميز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94751D-AF8D-6624-CC04-51E47FB85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457606" y="2273638"/>
            <a:ext cx="5862816" cy="0"/>
          </a:xfrm>
          <a:prstGeom prst="line">
            <a:avLst/>
          </a:prstGeom>
          <a:ln w="19050" cap="rnd">
            <a:solidFill>
              <a:schemeClr val="bg1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E97322A-69D1-16BC-CB49-F1ABB2F2073A}"/>
              </a:ext>
            </a:extLst>
          </p:cNvPr>
          <p:cNvSpPr txBox="1">
            <a:spLocks/>
          </p:cNvSpPr>
          <p:nvPr/>
        </p:nvSpPr>
        <p:spPr>
          <a:xfrm>
            <a:off x="5457607" y="2521990"/>
            <a:ext cx="586281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ar-SA" sz="1600">
                <a:latin typeface="Segoe UI" panose="020B0502040204020203" pitchFamily="34" charset="0"/>
                <a:cs typeface="Arial" panose="020B0604020202020204" pitchFamily="34" charset="0"/>
              </a:rPr>
              <a:t>الصق محتوى المشروب الذي تم إنشاؤه هنا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211618-0DB2-B7FB-303E-C1FC18377D32}"/>
              </a:ext>
            </a:extLst>
          </p:cNvPr>
          <p:cNvSpPr txBox="1"/>
          <p:nvPr/>
        </p:nvSpPr>
        <p:spPr>
          <a:xfrm>
            <a:off x="6744913" y="6536267"/>
            <a:ext cx="532152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ar-SA" sz="1200" dirty="0">
                <a:effectLst/>
                <a:latin typeface="Segoe UI" panose="020B0502040204020203" pitchFamily="34" charset="0"/>
              </a:rPr>
              <a:t>© حقوق التأليف والنشر لعام </a:t>
            </a:r>
            <a:r>
              <a:rPr lang="en-US" sz="1200" noProof="0" dirty="0">
                <a:effectLst/>
                <a:latin typeface="Segoe UI" panose="020B0502040204020203" pitchFamily="34" charset="0"/>
              </a:rPr>
              <a:t>2025</a:t>
            </a:r>
            <a:r>
              <a:rPr lang="ar-SA" sz="1200" dirty="0">
                <a:effectLst/>
                <a:latin typeface="Segoe UI" panose="020B0502040204020203" pitchFamily="34" charset="0"/>
              </a:rPr>
              <a:t> محفوظة لشركة </a:t>
            </a:r>
            <a:r>
              <a:rPr lang="en-US" sz="1200" dirty="0">
                <a:effectLst/>
                <a:latin typeface="Segoe UI" panose="020B0502040204020203" pitchFamily="34" charset="0"/>
              </a:rPr>
              <a:t>Microsoft Corporation</a:t>
            </a:r>
            <a:r>
              <a:rPr lang="ar-SA" sz="1200" noProof="0" dirty="0">
                <a:effectLst/>
                <a:latin typeface="Segoe UI" panose="020B0502040204020203" pitchFamily="34" charset="0"/>
              </a:rPr>
              <a:t>.</a:t>
            </a:r>
            <a:r>
              <a:rPr lang="en-US" sz="1200" dirty="0">
                <a:effectLst/>
                <a:latin typeface="Segoe UI" panose="020B0502040204020203" pitchFamily="34" charset="0"/>
              </a:rPr>
              <a:t> </a:t>
            </a:r>
            <a:r>
              <a:rPr lang="ar-SA" sz="1200" dirty="0">
                <a:effectLst/>
                <a:latin typeface="Segoe UI" panose="020B0502040204020203" pitchFamily="34" charset="0"/>
              </a:rPr>
              <a:t>جميع الحقوق محفوظة.</a:t>
            </a:r>
          </a:p>
        </p:txBody>
      </p:sp>
    </p:spTree>
    <p:extLst>
      <p:ext uri="{BB962C8B-B14F-4D97-AF65-F5344CB8AC3E}">
        <p14:creationId xmlns:p14="http://schemas.microsoft.com/office/powerpoint/2010/main" val="80120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0753880-66D6-0867-E4F0-F821DAC2D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>
            <a:off x="1719638" y="0"/>
            <a:ext cx="10472362" cy="1611086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2D7F877-68C9-3A58-559E-F8B12FEA5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V="1">
            <a:off x="9824594" y="4461199"/>
            <a:ext cx="3429001" cy="1364608"/>
          </a:xfrm>
          <a:prstGeom prst="rect">
            <a:avLst/>
          </a:prstGeom>
        </p:spPr>
      </p:pic>
      <p:sp>
        <p:nvSpPr>
          <p:cNvPr id="6" name="Graphic 43">
            <a:extLst>
              <a:ext uri="{FF2B5EF4-FFF2-40B4-BE49-F238E27FC236}">
                <a16:creationId xmlns:a16="http://schemas.microsoft.com/office/drawing/2014/main" id="{1F3602A6-6D1C-070F-A1FE-07C1F1416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0" y="608485"/>
            <a:ext cx="11603739" cy="5709534"/>
          </a:xfrm>
          <a:custGeom>
            <a:avLst/>
            <a:gdLst>
              <a:gd name="connsiteX0" fmla="*/ 3509201 w 8702801"/>
              <a:gd name="connsiteY0" fmla="*/ 0 h 4282821"/>
              <a:gd name="connsiteX1" fmla="*/ 8702802 w 8702801"/>
              <a:gd name="connsiteY1" fmla="*/ 0 h 4282821"/>
              <a:gd name="connsiteX2" fmla="*/ 8702802 w 8702801"/>
              <a:gd name="connsiteY2" fmla="*/ 4282821 h 4282821"/>
              <a:gd name="connsiteX3" fmla="*/ 3509201 w 8702801"/>
              <a:gd name="connsiteY3" fmla="*/ 4282821 h 4282821"/>
              <a:gd name="connsiteX4" fmla="*/ 3322320 w 8702801"/>
              <a:gd name="connsiteY4" fmla="*/ 4130040 h 4282821"/>
              <a:gd name="connsiteX5" fmla="*/ 3322320 w 8702801"/>
              <a:gd name="connsiteY5" fmla="*/ 2486501 h 4282821"/>
              <a:gd name="connsiteX6" fmla="*/ 3257074 w 8702801"/>
              <a:gd name="connsiteY6" fmla="*/ 2416397 h 4282821"/>
              <a:gd name="connsiteX7" fmla="*/ 3187732 w 8702801"/>
              <a:gd name="connsiteY7" fmla="*/ 2483644 h 4282821"/>
              <a:gd name="connsiteX8" fmla="*/ 3187732 w 8702801"/>
              <a:gd name="connsiteY8" fmla="*/ 2967609 h 4282821"/>
              <a:gd name="connsiteX9" fmla="*/ 3104674 w 8702801"/>
              <a:gd name="connsiteY9" fmla="*/ 3050667 h 4282821"/>
              <a:gd name="connsiteX10" fmla="*/ 64865 w 8702801"/>
              <a:gd name="connsiteY10" fmla="*/ 3050667 h 4282821"/>
              <a:gd name="connsiteX11" fmla="*/ 0 w 8702801"/>
              <a:gd name="connsiteY11" fmla="*/ 2985802 h 4282821"/>
              <a:gd name="connsiteX12" fmla="*/ 0 w 8702801"/>
              <a:gd name="connsiteY12" fmla="*/ 1296829 h 4282821"/>
              <a:gd name="connsiteX13" fmla="*/ 64865 w 8702801"/>
              <a:gd name="connsiteY13" fmla="*/ 1231964 h 4282821"/>
              <a:gd name="connsiteX14" fmla="*/ 3116580 w 8702801"/>
              <a:gd name="connsiteY14" fmla="*/ 1231964 h 4282821"/>
              <a:gd name="connsiteX15" fmla="*/ 3187827 w 8702801"/>
              <a:gd name="connsiteY15" fmla="*/ 1303211 h 4282821"/>
              <a:gd name="connsiteX16" fmla="*/ 3187827 w 8702801"/>
              <a:gd name="connsiteY16" fmla="*/ 1796129 h 4282821"/>
              <a:gd name="connsiteX17" fmla="*/ 3253073 w 8702801"/>
              <a:gd name="connsiteY17" fmla="*/ 1866233 h 4282821"/>
              <a:gd name="connsiteX18" fmla="*/ 3322415 w 8702801"/>
              <a:gd name="connsiteY18" fmla="*/ 1798987 h 4282821"/>
              <a:gd name="connsiteX19" fmla="*/ 3322415 w 8702801"/>
              <a:gd name="connsiteY19" fmla="*/ 152781 h 4282821"/>
              <a:gd name="connsiteX20" fmla="*/ 3509296 w 8702801"/>
              <a:gd name="connsiteY20" fmla="*/ 0 h 4282821"/>
              <a:gd name="connsiteX21" fmla="*/ 3509296 w 8702801"/>
              <a:gd name="connsiteY21" fmla="*/ 0 h 428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702801" h="4282821">
                <a:moveTo>
                  <a:pt x="3509201" y="0"/>
                </a:moveTo>
                <a:lnTo>
                  <a:pt x="8702802" y="0"/>
                </a:lnTo>
                <a:lnTo>
                  <a:pt x="8702802" y="4282821"/>
                </a:lnTo>
                <a:lnTo>
                  <a:pt x="3509201" y="4282821"/>
                </a:lnTo>
                <a:cubicBezTo>
                  <a:pt x="3405949" y="4282821"/>
                  <a:pt x="3322320" y="4214432"/>
                  <a:pt x="3322320" y="4130040"/>
                </a:cubicBezTo>
                <a:lnTo>
                  <a:pt x="3322320" y="2486501"/>
                </a:lnTo>
                <a:cubicBezTo>
                  <a:pt x="3322320" y="2449640"/>
                  <a:pt x="3293936" y="2417540"/>
                  <a:pt x="3257074" y="2416397"/>
                </a:cubicBezTo>
                <a:cubicBezTo>
                  <a:pt x="3220212" y="2415254"/>
                  <a:pt x="3187732" y="2445830"/>
                  <a:pt x="3187732" y="2483644"/>
                </a:cubicBezTo>
                <a:lnTo>
                  <a:pt x="3187732" y="2967609"/>
                </a:lnTo>
                <a:cubicBezTo>
                  <a:pt x="3187732" y="3013424"/>
                  <a:pt x="3150584" y="3050667"/>
                  <a:pt x="3104674" y="3050667"/>
                </a:cubicBezTo>
                <a:lnTo>
                  <a:pt x="64865" y="3050667"/>
                </a:lnTo>
                <a:cubicBezTo>
                  <a:pt x="29051" y="3050667"/>
                  <a:pt x="0" y="3021616"/>
                  <a:pt x="0" y="2985802"/>
                </a:cubicBezTo>
                <a:lnTo>
                  <a:pt x="0" y="1296829"/>
                </a:lnTo>
                <a:cubicBezTo>
                  <a:pt x="0" y="1261015"/>
                  <a:pt x="29051" y="1231964"/>
                  <a:pt x="64865" y="1231964"/>
                </a:cubicBezTo>
                <a:lnTo>
                  <a:pt x="3116580" y="1231964"/>
                </a:lnTo>
                <a:cubicBezTo>
                  <a:pt x="3155918" y="1231964"/>
                  <a:pt x="3187827" y="1263872"/>
                  <a:pt x="3187827" y="1303211"/>
                </a:cubicBezTo>
                <a:lnTo>
                  <a:pt x="3187827" y="1796129"/>
                </a:lnTo>
                <a:cubicBezTo>
                  <a:pt x="3187827" y="1832991"/>
                  <a:pt x="3216212" y="1865090"/>
                  <a:pt x="3253073" y="1866233"/>
                </a:cubicBezTo>
                <a:cubicBezTo>
                  <a:pt x="3289935" y="1867376"/>
                  <a:pt x="3322415" y="1836801"/>
                  <a:pt x="3322415" y="1798987"/>
                </a:cubicBezTo>
                <a:lnTo>
                  <a:pt x="3322415" y="152781"/>
                </a:lnTo>
                <a:cubicBezTo>
                  <a:pt x="3322415" y="68390"/>
                  <a:pt x="3406045" y="0"/>
                  <a:pt x="3509296" y="0"/>
                </a:cubicBezTo>
                <a:lnTo>
                  <a:pt x="3509296" y="0"/>
                </a:ln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solidFill>
                <a:schemeClr val="lt1"/>
              </a:solidFill>
              <a:latin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BB5FD5FB-2CFF-DD58-ED8C-AD6E86AB6F5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032609" y="2786143"/>
            <a:ext cx="3445085" cy="67710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32742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ar-SA" sz="4400" b="1" i="0" u="none" strike="noStrike" cap="none" normalizeH="0" noProof="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Arial" panose="020B0604020202020204" pitchFamily="34" charset="0"/>
              </a:rPr>
              <a:t>قائمة الموسيقى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54A7A9B-634D-6B3E-2AC9-E58CF2D39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56790" y="2247897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4120DCA-C362-BD04-2C69-4B7B71EF4B16}"/>
              </a:ext>
            </a:extLst>
          </p:cNvPr>
          <p:cNvSpPr txBox="1"/>
          <p:nvPr/>
        </p:nvSpPr>
        <p:spPr>
          <a:xfrm>
            <a:off x="6744913" y="6536267"/>
            <a:ext cx="532152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ar-SA" sz="1200" dirty="0">
                <a:effectLst/>
                <a:latin typeface="Segoe UI" panose="020B0502040204020203" pitchFamily="34" charset="0"/>
              </a:rPr>
              <a:t>© حقوق التأليف والنشر لعام </a:t>
            </a:r>
            <a:r>
              <a:rPr lang="en-US" sz="1200" noProof="0" dirty="0">
                <a:effectLst/>
                <a:latin typeface="Segoe UI" panose="020B0502040204020203" pitchFamily="34" charset="0"/>
              </a:rPr>
              <a:t>2025</a:t>
            </a:r>
            <a:r>
              <a:rPr lang="ar-SA" sz="1200" dirty="0">
                <a:effectLst/>
                <a:latin typeface="Segoe UI" panose="020B0502040204020203" pitchFamily="34" charset="0"/>
              </a:rPr>
              <a:t> محفوظة لشركة </a:t>
            </a:r>
            <a:r>
              <a:rPr lang="en-US" sz="1200" dirty="0">
                <a:effectLst/>
                <a:latin typeface="Segoe UI" panose="020B0502040204020203" pitchFamily="34" charset="0"/>
              </a:rPr>
              <a:t>Microsoft Corporation</a:t>
            </a:r>
            <a:r>
              <a:rPr lang="ar-SA" sz="1200" noProof="0" dirty="0">
                <a:effectLst/>
                <a:latin typeface="Segoe UI" panose="020B0502040204020203" pitchFamily="34" charset="0"/>
              </a:rPr>
              <a:t>.</a:t>
            </a:r>
            <a:r>
              <a:rPr lang="en-US" sz="1200" dirty="0">
                <a:effectLst/>
                <a:latin typeface="Segoe UI" panose="020B0502040204020203" pitchFamily="34" charset="0"/>
              </a:rPr>
              <a:t> </a:t>
            </a:r>
            <a:r>
              <a:rPr lang="ar-SA" sz="1200" dirty="0">
                <a:effectLst/>
                <a:latin typeface="Segoe UI" panose="020B0502040204020203" pitchFamily="34" charset="0"/>
              </a:rPr>
              <a:t>جميع الحقوق محفوظة.</a:t>
            </a:r>
          </a:p>
        </p:txBody>
      </p:sp>
      <p:pic>
        <p:nvPicPr>
          <p:cNvPr id="4" name="Picture 3" descr="A screenshot of a music list&#10;&#10;AI-generated content may be incorrect.">
            <a:extLst>
              <a:ext uri="{FF2B5EF4-FFF2-40B4-BE49-F238E27FC236}">
                <a16:creationId xmlns:a16="http://schemas.microsoft.com/office/drawing/2014/main" id="{9F81AF22-1195-A113-FFB0-32DF5DFB4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30" y="812703"/>
            <a:ext cx="6745130" cy="5332393"/>
          </a:xfrm>
          <a:prstGeom prst="rect">
            <a:avLst/>
          </a:prstGeom>
        </p:spPr>
      </p:pic>
      <p:pic>
        <p:nvPicPr>
          <p:cNvPr id="5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7785FC1C-831B-E675-AB13-67B24130D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99572" y="446129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54A20B0-4C3F-8876-539D-D96E70037E01}"/>
              </a:ext>
            </a:extLst>
          </p:cNvPr>
          <p:cNvSpPr txBox="1"/>
          <p:nvPr/>
        </p:nvSpPr>
        <p:spPr>
          <a:xfrm>
            <a:off x="3367234" y="923944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1400" b="1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Arial" panose="020B0604020202020204" pitchFamily="34" charset="0"/>
              </a:rPr>
              <a:t>المطلوبات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1400" b="1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Arial" panose="020B0604020202020204" pitchFamily="34" charset="0"/>
              </a:rPr>
              <a:t>1 دقيقة</a:t>
            </a:r>
          </a:p>
          <a:p>
            <a:pPr marL="342900" marR="0" lvl="0" indent="-254000" algn="r" defTabSz="914400" rtl="1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ar-SA" sz="1100" b="0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Arial" panose="020B0604020202020204" pitchFamily="34" charset="0"/>
              </a:rPr>
              <a:t>التقط صورة لقائمة التشغيل التي تم إنشاؤها لك. استبدل الصورة هنا بهذه الصورة.</a:t>
            </a:r>
          </a:p>
          <a:p>
            <a:pPr marL="342900" marR="0" lvl="0" indent="-254000" algn="r" defTabSz="914400" rtl="1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ar-SA" sz="1100" b="0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Arial" panose="020B0604020202020204" pitchFamily="34" charset="0"/>
              </a:rPr>
              <a:t> احذف هذه الملاحظة اللاصقة وأزلها</a:t>
            </a:r>
          </a:p>
        </p:txBody>
      </p:sp>
    </p:spTree>
    <p:extLst>
      <p:ext uri="{BB962C8B-B14F-4D97-AF65-F5344CB8AC3E}">
        <p14:creationId xmlns:p14="http://schemas.microsoft.com/office/powerpoint/2010/main" val="192154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5FE0F915-9DFB-153E-B0FE-9BB36E1CE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023ADBD-B239-5572-9B63-923720D62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6616" y="2854713"/>
            <a:ext cx="4772847" cy="677108"/>
          </a:xfrm>
        </p:spPr>
        <p:txBody>
          <a:bodyPr/>
          <a:lstStyle/>
          <a:p>
            <a:pPr>
              <a:lnSpc>
                <a:spcPct val="100000"/>
              </a:lnSpc>
              <a:buSzPct val="90000"/>
            </a:pPr>
            <a:r>
              <a:rPr lang="ar-SA" sz="4400" b="1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cs typeface="Arial" panose="020B0604020202020204" pitchFamily="34" charset="0"/>
              </a:rPr>
              <a:t>اسم الوجهة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3E0710-9D4F-CDD4-170D-2E79D2FD51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06616" y="3977319"/>
            <a:ext cx="4772847" cy="307777"/>
          </a:xfrm>
        </p:spPr>
        <p:txBody>
          <a:bodyPr/>
          <a:lstStyle/>
          <a:p>
            <a:r>
              <a:rPr lang="ar-SA" b="1" dirty="0">
                <a:solidFill>
                  <a:schemeClr val="accent2"/>
                </a:solidFill>
                <a:latin typeface="Segoe UI" panose="020B0502040204020203" pitchFamily="34" charset="0"/>
                <a:cs typeface="Arial" panose="020B0604020202020204" pitchFamily="34" charset="0"/>
              </a:rPr>
              <a:t>تم الإنشاء بواسطة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536128-8501-18F1-B99A-AE82848B188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6435404" y="4506527"/>
            <a:ext cx="504405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ar-SA" b="1" dirty="0">
                <a:latin typeface="Segoe UI" panose="020B0502040204020203" pitchFamily="34" charset="0"/>
                <a:cs typeface="Arial" panose="020B0604020202020204" pitchFamily="34" charset="0"/>
              </a:rPr>
              <a:t>الاسم</a:t>
            </a:r>
          </a:p>
        </p:txBody>
      </p:sp>
      <p:pic>
        <p:nvPicPr>
          <p:cNvPr id="12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82274984-7EF6-6F7A-4D05-5CEC8A7D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5798" y="2051796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0AD5457-8577-1A47-637F-0D6233A04C43}"/>
              </a:ext>
            </a:extLst>
          </p:cNvPr>
          <p:cNvSpPr txBox="1"/>
          <p:nvPr/>
        </p:nvSpPr>
        <p:spPr>
          <a:xfrm>
            <a:off x="1261508" y="2530333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1400" b="1" i="0" u="none" strike="noStrike" cap="none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Arial" panose="020B0604020202020204" pitchFamily="34" charset="0"/>
              </a:rPr>
              <a:t>1 دقيقة</a:t>
            </a:r>
          </a:p>
          <a:p>
            <a:pPr marL="342900" marR="0" lvl="0" indent="-254000" algn="r" defTabSz="914400" rtl="1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ar-SA" sz="1100" b="0" i="0" u="none" strike="noStrike" cap="none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Arial" panose="020B0604020202020204" pitchFamily="34" charset="0"/>
              </a:rPr>
              <a:t>ضع اسم الوجهة في المكان المخصص لاسم الوجهة</a:t>
            </a:r>
          </a:p>
          <a:p>
            <a:pPr marL="342900" marR="0" lvl="0" indent="-254000" algn="r" defTabSz="914400" rtl="1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ar-SA" sz="1100" b="0" i="0" u="none" strike="noStrike" cap="none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Arial" panose="020B0604020202020204" pitchFamily="34" charset="0"/>
              </a:rPr>
              <a:t> استبدل اسمك في المكان المخصص لـ "تم الإنشاء بواسطة"</a:t>
            </a:r>
          </a:p>
          <a:p>
            <a:pPr marL="342900" marR="0" lvl="0" indent="-254000" algn="r" defTabSz="914400" rtl="1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ar-SA" sz="1100" b="0" i="0" u="none" strike="noStrike" cap="none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Arial" panose="020B0604020202020204" pitchFamily="34" charset="0"/>
              </a:rPr>
              <a:t>احذف هذه الملاحظة اللاصقة وأزلها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AF9D4-A47A-4E78-12EE-26E4376697BB}"/>
              </a:ext>
            </a:extLst>
          </p:cNvPr>
          <p:cNvSpPr txBox="1"/>
          <p:nvPr/>
        </p:nvSpPr>
        <p:spPr>
          <a:xfrm>
            <a:off x="6744913" y="6536267"/>
            <a:ext cx="532152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ar-SA" sz="1200" dirty="0">
                <a:effectLst/>
                <a:latin typeface="Segoe UI" panose="020B0502040204020203" pitchFamily="34" charset="0"/>
              </a:rPr>
              <a:t>© حقوق التأليف والنشر لعام </a:t>
            </a:r>
            <a:r>
              <a:rPr lang="en-US" sz="1200" noProof="0" dirty="0">
                <a:effectLst/>
                <a:latin typeface="Segoe UI" panose="020B0502040204020203" pitchFamily="34" charset="0"/>
              </a:rPr>
              <a:t>2025</a:t>
            </a:r>
            <a:r>
              <a:rPr lang="ar-SA" sz="1200" dirty="0">
                <a:effectLst/>
                <a:latin typeface="Segoe UI" panose="020B0502040204020203" pitchFamily="34" charset="0"/>
              </a:rPr>
              <a:t> محفوظة لشركة </a:t>
            </a:r>
            <a:r>
              <a:rPr lang="en-US" sz="1200" dirty="0">
                <a:effectLst/>
                <a:latin typeface="Segoe UI" panose="020B0502040204020203" pitchFamily="34" charset="0"/>
              </a:rPr>
              <a:t>Microsoft Corporation</a:t>
            </a:r>
            <a:r>
              <a:rPr lang="ar-SA" sz="1200" noProof="0" dirty="0">
                <a:effectLst/>
                <a:latin typeface="Segoe UI" panose="020B0502040204020203" pitchFamily="34" charset="0"/>
              </a:rPr>
              <a:t>.</a:t>
            </a:r>
            <a:r>
              <a:rPr lang="en-US" sz="1200" dirty="0">
                <a:effectLst/>
                <a:latin typeface="Segoe UI" panose="020B0502040204020203" pitchFamily="34" charset="0"/>
              </a:rPr>
              <a:t> </a:t>
            </a:r>
            <a:r>
              <a:rPr lang="ar-SA" sz="1200" dirty="0">
                <a:effectLst/>
                <a:latin typeface="Segoe UI" panose="020B0502040204020203" pitchFamily="34" charset="0"/>
              </a:rPr>
              <a:t>جميع الحقوق محفوظة.</a:t>
            </a:r>
          </a:p>
        </p:txBody>
      </p:sp>
    </p:spTree>
    <p:extLst>
      <p:ext uri="{BB962C8B-B14F-4D97-AF65-F5344CB8AC3E}">
        <p14:creationId xmlns:p14="http://schemas.microsoft.com/office/powerpoint/2010/main" val="425837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FB00D-B3EE-D76D-4B93-28B4C109E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71268"/>
            <a:ext cx="11018520" cy="553998"/>
          </a:xfrm>
        </p:spPr>
        <p:txBody>
          <a:bodyPr/>
          <a:lstStyle/>
          <a:p>
            <a:r>
              <a:rPr lang="ar-SA" b="1" dirty="0">
                <a:cs typeface="Arial" panose="020B0604020202020204" pitchFamily="34" charset="0"/>
              </a:rPr>
              <a:t>الوحدة </a:t>
            </a:r>
            <a:r>
              <a:rPr lang="en-US" b="1" noProof="0" dirty="0">
                <a:cs typeface="Arial" panose="020B0604020202020204" pitchFamily="34" charset="0"/>
              </a:rPr>
              <a:t>1</a:t>
            </a:r>
            <a:r>
              <a:rPr lang="ar-SA" b="1" dirty="0">
                <a:cs typeface="Arial" panose="020B0604020202020204" pitchFamily="34" charset="0"/>
              </a:rPr>
              <a:t>: بدء الاستخدام - الجزء </a:t>
            </a:r>
            <a:r>
              <a:rPr lang="en-US" b="1" noProof="0" dirty="0">
                <a:cs typeface="Arial" panose="020B0604020202020204" pitchFamily="34" charset="0"/>
              </a:rPr>
              <a:t>1</a:t>
            </a:r>
            <a:endParaRPr lang="ar-SA" b="1" dirty="0"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43979E-2221-0FD2-FA7E-3E450B0E3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20308" t="38118" r="38405"/>
          <a:stretch/>
        </p:blipFill>
        <p:spPr>
          <a:xfrm rot="16200000" flipH="1" flipV="1">
            <a:off x="-33466" y="4390371"/>
            <a:ext cx="2662843" cy="2247020"/>
          </a:xfrm>
          <a:prstGeom prst="rect">
            <a:avLst/>
          </a:prstGeom>
        </p:spPr>
      </p:pic>
      <p:sp>
        <p:nvSpPr>
          <p:cNvPr id="14" name="Arrow: Bent 13">
            <a:extLst>
              <a:ext uri="{FF2B5EF4-FFF2-40B4-BE49-F238E27FC236}">
                <a16:creationId xmlns:a16="http://schemas.microsoft.com/office/drawing/2014/main" id="{65D03627-2767-AF6A-532F-8A8B7633E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 flipH="1">
            <a:off x="6012133" y="5323832"/>
            <a:ext cx="6179868" cy="873768"/>
          </a:xfrm>
          <a:prstGeom prst="bentArrow">
            <a:avLst>
              <a:gd name="adj1" fmla="val 25000"/>
              <a:gd name="adj2" fmla="val 0"/>
              <a:gd name="adj3" fmla="val 25000"/>
              <a:gd name="adj4" fmla="val 25213"/>
            </a:avLst>
          </a:prstGeom>
          <a:ln w="50800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Segoe UI" panose="020B0502040204020203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13" name="Arrow: U-Turn 12" descr="Image of the Microsoft Copilot landing page. ">
            <a:extLst>
              <a:ext uri="{FF2B5EF4-FFF2-40B4-BE49-F238E27FC236}">
                <a16:creationId xmlns:a16="http://schemas.microsoft.com/office/drawing/2014/main" id="{7131072E-C693-D562-0D8D-E67BBB81D6A1}"/>
              </a:ext>
            </a:extLst>
          </p:cNvPr>
          <p:cNvSpPr/>
          <p:nvPr/>
        </p:nvSpPr>
        <p:spPr bwMode="auto">
          <a:xfrm flipH="1">
            <a:off x="261302" y="1320800"/>
            <a:ext cx="5750832" cy="4279900"/>
          </a:xfrm>
          <a:prstGeom prst="uturnArrow">
            <a:avLst>
              <a:gd name="adj1" fmla="val 25000"/>
              <a:gd name="adj2" fmla="val 0"/>
              <a:gd name="adj3" fmla="val 54757"/>
              <a:gd name="adj4" fmla="val 8070"/>
              <a:gd name="adj5" fmla="val 75478"/>
            </a:avLst>
          </a:prstGeom>
          <a:ln w="50800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Segoe UI" panose="020B0502040204020203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5053120-FF52-EC8C-ACCE-DCDADF911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37967" y="1526002"/>
            <a:ext cx="5397500" cy="4509038"/>
          </a:xfrm>
          <a:prstGeom prst="roundRect">
            <a:avLst>
              <a:gd name="adj" fmla="val 4585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2FADC46-D606-3FF3-66E9-4B9C4246E5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7886" y="1655881"/>
            <a:ext cx="5157662" cy="4249280"/>
          </a:xfrm>
          <a:prstGeom prst="rect">
            <a:avLst/>
          </a:prstGeom>
          <a:effectLst>
            <a:outerShdw blurRad="127000" algn="ctr" rotWithShape="0">
              <a:prstClr val="black">
                <a:alpha val="10000"/>
              </a:prstClr>
            </a:outerShdw>
          </a:effec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1EF502A-F56F-E9C2-C999-75BF704C0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577331" y="1320800"/>
            <a:ext cx="5135246" cy="4714240"/>
          </a:xfrm>
          <a:prstGeom prst="roundRect">
            <a:avLst>
              <a:gd name="adj" fmla="val 3386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54000" indent="-254000" algn="l">
              <a:spcBef>
                <a:spcPts val="600"/>
              </a:spcBef>
              <a:buFont typeface="+mj-lt"/>
              <a:buAutoNum type="arabicPeriod"/>
            </a:pPr>
            <a:endParaRPr lang="en-US" sz="1200" dirty="0">
              <a:solidFill>
                <a:schemeClr val="tx1"/>
              </a:solidFill>
              <a:latin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6D6CD93-ECD6-8BB0-D183-480F78E51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1197768" y="1430429"/>
            <a:ext cx="402095" cy="4495800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latin typeface="Segoe UI" panose="020B0502040204020203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e 354" descr="Step 1. Open your browser and go to copilot.Microsoft.com. Step 2. Sign into Copilot with your personal If you do not have an account follow these steps to create one&#10;Go to the Microsoft account sign-up page: Visit account.microsoft.com&#10;Click on “Create account“: You’ll find this option on the&#10;sign-in page&#10;Enter your email address: You can use an existing email or create a new Outlook email&#10;Create a password: Make sure it’s strong and secure&#10;Enter your personal details: Fill in your name, country/region, and birthdate&#10;Verify your email: Microsoft will send a verification code to your email. Enter this code to verify your account&#10;Complete the CAPTCHA: This step ensures you’re not a robot&#10;Agree to the terms: Read and accept Microsoft’s terms and conditions&#10;Microsoft account. Step 3.">
            <a:extLst>
              <a:ext uri="{FF2B5EF4-FFF2-40B4-BE49-F238E27FC236}">
                <a16:creationId xmlns:a16="http://schemas.microsoft.com/office/drawing/2014/main" id="{B25B4F64-16F9-2B89-D645-F36FACF71D0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792980"/>
              </p:ext>
            </p:extLst>
          </p:nvPr>
        </p:nvGraphicFramePr>
        <p:xfrm>
          <a:off x="6744913" y="1433058"/>
          <a:ext cx="4853443" cy="362204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02093">
                  <a:extLst>
                    <a:ext uri="{9D8B030D-6E8A-4147-A177-3AD203B41FA5}">
                      <a16:colId xmlns:a16="http://schemas.microsoft.com/office/drawing/2014/main" val="774820194"/>
                    </a:ext>
                  </a:extLst>
                </a:gridCol>
                <a:gridCol w="4451350">
                  <a:extLst>
                    <a:ext uri="{9D8B030D-6E8A-4147-A177-3AD203B41FA5}">
                      <a16:colId xmlns:a16="http://schemas.microsoft.com/office/drawing/2014/main" val="4243873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32742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ar-SA" sz="20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lt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T="91440" marB="9144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32742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ar-SA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Arial" panose="020B0604020202020204" pitchFamily="34" charset="0"/>
                        </a:rPr>
                        <a:t>افتح المتصفح، وانتقل إلى </a:t>
                      </a:r>
                      <a:r>
                        <a:rPr kumimoji="0" lang="en-US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Arial" panose="020B0604020202020204" pitchFamily="34" charset="0"/>
                          <a:hlinkClick r:id="rId5"/>
                        </a:rPr>
                        <a:t>copilot.Microsoft.com</a:t>
                      </a:r>
                    </a:p>
                  </a:txBody>
                  <a:tcPr marL="13716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096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32742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ar-SA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lt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T="91440" marB="9144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32742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ar-SA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Arial" panose="020B0604020202020204" pitchFamily="34" charset="0"/>
                        </a:rPr>
                        <a:t>سجِّل الدخول إلى 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Arial" panose="020B0604020202020204" pitchFamily="34" charset="0"/>
                        </a:rPr>
                        <a:t>Copilot</a:t>
                      </a:r>
                      <a:r>
                        <a:rPr kumimoji="0" lang="ar-SA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Arial" panose="020B0604020202020204" pitchFamily="34" charset="0"/>
                        </a:rPr>
                        <a:t> باستخدام حساب </a:t>
                      </a: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Arial" panose="020B0604020202020204" pitchFamily="34" charset="0"/>
                        </a:rPr>
                        <a:t>Microsoft</a:t>
                      </a:r>
                      <a:r>
                        <a:rPr kumimoji="0" lang="ar-SA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Arial" panose="020B0604020202020204" pitchFamily="34" charset="0"/>
                        </a:rPr>
                        <a:t> الشخصي</a:t>
                      </a:r>
                    </a:p>
                  </a:txBody>
                  <a:tcPr marL="13716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28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32742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ar-SA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lt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T="91440" marB="9144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32742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ar-SA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lt"/>
                          <a:cs typeface="Arial" panose="020B0604020202020204" pitchFamily="34" charset="0"/>
                        </a:rPr>
                        <a:t>إذا لم يكن لديك حساب، اتبع هذه الخطوات لإنشاء حساب</a:t>
                      </a:r>
                    </a:p>
                    <a:p>
                      <a:pPr marL="263525" lvl="1" indent="-182563" algn="r" defTabSz="932742" rtl="1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</a:pPr>
                      <a:r>
                        <a:rPr lang="ar-SA" sz="11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Arial" panose="020B0604020202020204" pitchFamily="34" charset="0"/>
                        </a:rPr>
                        <a:t>انتقل إلى صفحة تسجيل الاشتراك في حساب 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Arial" panose="020B0604020202020204" pitchFamily="34" charset="0"/>
                        </a:rPr>
                        <a:t>Microsoft</a:t>
                      </a:r>
                      <a:r>
                        <a:rPr lang="ar-SA" sz="11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Arial" panose="020B0604020202020204" pitchFamily="34" charset="0"/>
                        </a:rPr>
                        <a:t>: تفضل بزيارة 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Arial" panose="020B0604020202020204" pitchFamily="34" charset="0"/>
                        </a:rPr>
                        <a:t>account.microsoft.com</a:t>
                      </a:r>
                    </a:p>
                    <a:p>
                      <a:pPr marL="263525" lvl="1" indent="-182563" algn="r" defTabSz="932742" rtl="1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ar-SA" sz="11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Arial" panose="020B0604020202020204" pitchFamily="34" charset="0"/>
                        </a:rPr>
                        <a:t>حدد "إنشاء حساب": ستجد هذا الخيار في صفحة تسجيل الدخول</a:t>
                      </a:r>
                    </a:p>
                    <a:p>
                      <a:pPr marL="263525" lvl="1" indent="-182563" algn="r" defTabSz="932742" rtl="1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ar-SA" sz="11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Arial" panose="020B0604020202020204" pitchFamily="34" charset="0"/>
                        </a:rPr>
                        <a:t>أدخل عنوان بريدك الإلكتروني: يمكنك استخدام بريد إلكتروني موجود مسبقًا أو إنشاء بريد إلكتروني جديد عبر 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Arial" panose="020B0604020202020204" pitchFamily="34" charset="0"/>
                        </a:rPr>
                        <a:t>Outlook</a:t>
                      </a:r>
                    </a:p>
                    <a:p>
                      <a:pPr marL="263525" lvl="1" indent="-182563" algn="r" defTabSz="932742" rtl="1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ar-SA" sz="11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Arial" panose="020B0604020202020204" pitchFamily="34" charset="0"/>
                        </a:rPr>
                        <a:t>أنشئ كلمة مرور: تأكد من أنها قوية وآمنة</a:t>
                      </a:r>
                    </a:p>
                    <a:p>
                      <a:pPr marL="263525" lvl="1" indent="-182563" algn="r" defTabSz="932742" rtl="1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ar-SA" sz="11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Arial" panose="020B0604020202020204" pitchFamily="34" charset="0"/>
                        </a:rPr>
                        <a:t>أدخِل بياناتك الشخصية: أدخِل الاسم، والبلد/المنطقة، وتاريخ الميلاد</a:t>
                      </a:r>
                    </a:p>
                    <a:p>
                      <a:pPr marL="263525" lvl="1" indent="-182563" algn="r" defTabSz="932742" rtl="1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ar-SA" sz="11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Arial" panose="020B0604020202020204" pitchFamily="34" charset="0"/>
                        </a:rPr>
                        <a:t>تحقق من بريدك الإلكتروني: ستصلك رسالة تحتوي على رمز تحقق من 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Arial" panose="020B0604020202020204" pitchFamily="34" charset="0"/>
                        </a:rPr>
                        <a:t>Microsoft </a:t>
                      </a:r>
                      <a:r>
                        <a:rPr lang="ar-SA" sz="11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Arial" panose="020B0604020202020204" pitchFamily="34" charset="0"/>
                        </a:rPr>
                        <a:t>أدخِل هذا الرمز للتحقق من حسابك</a:t>
                      </a:r>
                    </a:p>
                    <a:p>
                      <a:pPr marL="263525" lvl="1" indent="-182563" algn="r" defTabSz="932742" rtl="1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ar-SA" sz="11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Arial" panose="020B0604020202020204" pitchFamily="34" charset="0"/>
                        </a:rPr>
                        <a:t>أكمِل اختبار 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Arial" panose="020B0604020202020204" pitchFamily="34" charset="0"/>
                        </a:rPr>
                        <a:t>CAPTCHA</a:t>
                      </a:r>
                      <a:r>
                        <a:rPr lang="ar-SA" sz="11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Arial" panose="020B0604020202020204" pitchFamily="34" charset="0"/>
                        </a:rPr>
                        <a:t>: هذه الخطوة تضمن أنك لست روبوتًا</a:t>
                      </a:r>
                    </a:p>
                    <a:p>
                      <a:pPr marL="263525" lvl="1" indent="-182563" algn="r" defTabSz="932742" rtl="1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ar-SA" sz="11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Arial" panose="020B0604020202020204" pitchFamily="34" charset="0"/>
                        </a:rPr>
                        <a:t>وافِق على الشروط: اقرأ ووافق على الشروط والأحكام الخاصة بـ </a:t>
                      </a:r>
                      <a:r>
                        <a:rPr lang="en-US" sz="11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Segoe UI" panose="020B0502040204020203" pitchFamily="34" charset="0"/>
                          <a:cs typeface="Arial" panose="020B0604020202020204" pitchFamily="34" charset="0"/>
                        </a:rPr>
                        <a:t>Microsoft</a:t>
                      </a:r>
                    </a:p>
                  </a:txBody>
                  <a:tcPr marL="13716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89246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116CBF4-E87B-4A55-74DA-F0452080C16C}"/>
              </a:ext>
            </a:extLst>
          </p:cNvPr>
          <p:cNvSpPr txBox="1"/>
          <p:nvPr/>
        </p:nvSpPr>
        <p:spPr>
          <a:xfrm>
            <a:off x="6744913" y="6536267"/>
            <a:ext cx="532152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ar-SA" sz="1200" dirty="0">
                <a:effectLst/>
                <a:latin typeface="Segoe UI" panose="020B0502040204020203" pitchFamily="34" charset="0"/>
              </a:rPr>
              <a:t>© حقوق التأليف والنشر لعام </a:t>
            </a:r>
            <a:r>
              <a:rPr lang="en-US" sz="1200" noProof="0" dirty="0">
                <a:effectLst/>
                <a:latin typeface="Segoe UI" panose="020B0502040204020203" pitchFamily="34" charset="0"/>
              </a:rPr>
              <a:t>2025</a:t>
            </a:r>
            <a:r>
              <a:rPr lang="ar-SA" sz="1200" dirty="0">
                <a:effectLst/>
                <a:latin typeface="Segoe UI" panose="020B0502040204020203" pitchFamily="34" charset="0"/>
              </a:rPr>
              <a:t> محفوظة لشركة </a:t>
            </a:r>
            <a:r>
              <a:rPr lang="en-US" sz="1200" dirty="0">
                <a:effectLst/>
                <a:latin typeface="Segoe UI" panose="020B0502040204020203" pitchFamily="34" charset="0"/>
              </a:rPr>
              <a:t>Microsoft Corporation</a:t>
            </a:r>
            <a:r>
              <a:rPr lang="ar-SA" sz="1200" noProof="0" dirty="0">
                <a:effectLst/>
                <a:latin typeface="Segoe UI" panose="020B0502040204020203" pitchFamily="34" charset="0"/>
              </a:rPr>
              <a:t>.</a:t>
            </a:r>
            <a:r>
              <a:rPr lang="en-US" sz="1200" dirty="0">
                <a:effectLst/>
                <a:latin typeface="Segoe UI" panose="020B0502040204020203" pitchFamily="34" charset="0"/>
              </a:rPr>
              <a:t> </a:t>
            </a:r>
            <a:r>
              <a:rPr lang="ar-SA" sz="1200" dirty="0">
                <a:effectLst/>
                <a:latin typeface="Segoe UI" panose="020B0502040204020203" pitchFamily="34" charset="0"/>
              </a:rPr>
              <a:t>جميع الحقوق محفوظة.</a:t>
            </a:r>
          </a:p>
        </p:txBody>
      </p:sp>
    </p:spTree>
    <p:extLst>
      <p:ext uri="{BB962C8B-B14F-4D97-AF65-F5344CB8AC3E}">
        <p14:creationId xmlns:p14="http://schemas.microsoft.com/office/powerpoint/2010/main" val="362624130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242F5-2FAE-4E89-ABB2-98954EC7E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Bent 2">
            <a:extLst>
              <a:ext uri="{FF2B5EF4-FFF2-40B4-BE49-F238E27FC236}">
                <a16:creationId xmlns:a16="http://schemas.microsoft.com/office/drawing/2014/main" id="{0D9AF439-71F0-B738-126C-4EA4E489C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 flipH="1">
            <a:off x="6203950" y="1997484"/>
            <a:ext cx="1838320" cy="3634966"/>
          </a:xfrm>
          <a:prstGeom prst="bentArrow">
            <a:avLst>
              <a:gd name="adj1" fmla="val 25000"/>
              <a:gd name="adj2" fmla="val 0"/>
              <a:gd name="adj3" fmla="val 25000"/>
              <a:gd name="adj4" fmla="val 16469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9" name="Arrow: U-Turn 18">
            <a:extLst>
              <a:ext uri="{FF2B5EF4-FFF2-40B4-BE49-F238E27FC236}">
                <a16:creationId xmlns:a16="http://schemas.microsoft.com/office/drawing/2014/main" id="{3529258B-9892-4240-2FE5-4025BD5315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54025" y="1320800"/>
            <a:ext cx="5749925" cy="5537200"/>
          </a:xfrm>
          <a:prstGeom prst="uturnArrow">
            <a:avLst>
              <a:gd name="adj1" fmla="val 25000"/>
              <a:gd name="adj2" fmla="val 0"/>
              <a:gd name="adj3" fmla="val 54757"/>
              <a:gd name="adj4" fmla="val 6144"/>
              <a:gd name="adj5" fmla="val 66304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34A662E-2834-AD61-5D91-C8360BFDC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48007"/>
          <a:stretch/>
        </p:blipFill>
        <p:spPr>
          <a:xfrm>
            <a:off x="7353300" y="1601259"/>
            <a:ext cx="4838700" cy="5239654"/>
          </a:xfrm>
          <a:custGeom>
            <a:avLst/>
            <a:gdLst>
              <a:gd name="connsiteX0" fmla="*/ 4552950 w 4552950"/>
              <a:gd name="connsiteY0" fmla="*/ 0 h 4930226"/>
              <a:gd name="connsiteX1" fmla="*/ 0 w 4552950"/>
              <a:gd name="connsiteY1" fmla="*/ 0 h 4930226"/>
              <a:gd name="connsiteX2" fmla="*/ 0 w 4552950"/>
              <a:gd name="connsiteY2" fmla="*/ 3430933 h 4930226"/>
              <a:gd name="connsiteX3" fmla="*/ 605790 w 4552950"/>
              <a:gd name="connsiteY3" fmla="*/ 3430933 h 4930226"/>
              <a:gd name="connsiteX4" fmla="*/ 605790 w 4552950"/>
              <a:gd name="connsiteY4" fmla="*/ 3850033 h 4930226"/>
              <a:gd name="connsiteX5" fmla="*/ 184461 w 4552950"/>
              <a:gd name="connsiteY5" fmla="*/ 3850033 h 4930226"/>
              <a:gd name="connsiteX6" fmla="*/ 176858 w 4552950"/>
              <a:gd name="connsiteY6" fmla="*/ 3863458 h 4930226"/>
              <a:gd name="connsiteX7" fmla="*/ 50431 w 4552950"/>
              <a:gd name="connsiteY7" fmla="*/ 4013544 h 4930226"/>
              <a:gd name="connsiteX8" fmla="*/ 0 w 4552950"/>
              <a:gd name="connsiteY8" fmla="*/ 4064612 h 4930226"/>
              <a:gd name="connsiteX9" fmla="*/ 0 w 4552950"/>
              <a:gd name="connsiteY9" fmla="*/ 4930226 h 4930226"/>
              <a:gd name="connsiteX10" fmla="*/ 4552950 w 4552950"/>
              <a:gd name="connsiteY10" fmla="*/ 4930226 h 4930226"/>
              <a:gd name="connsiteX11" fmla="*/ 4552950 w 4552950"/>
              <a:gd name="connsiteY11" fmla="*/ 0 h 4930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52950" h="4930226">
                <a:moveTo>
                  <a:pt x="4552950" y="0"/>
                </a:moveTo>
                <a:lnTo>
                  <a:pt x="0" y="0"/>
                </a:lnTo>
                <a:lnTo>
                  <a:pt x="0" y="3430933"/>
                </a:lnTo>
                <a:lnTo>
                  <a:pt x="605790" y="3430933"/>
                </a:lnTo>
                <a:lnTo>
                  <a:pt x="605790" y="3850033"/>
                </a:lnTo>
                <a:lnTo>
                  <a:pt x="184461" y="3850033"/>
                </a:lnTo>
                <a:lnTo>
                  <a:pt x="176858" y="3863458"/>
                </a:lnTo>
                <a:cubicBezTo>
                  <a:pt x="146562" y="3908990"/>
                  <a:pt x="99279" y="3962494"/>
                  <a:pt x="50431" y="4013544"/>
                </a:cubicBezTo>
                <a:lnTo>
                  <a:pt x="0" y="4064612"/>
                </a:lnTo>
                <a:lnTo>
                  <a:pt x="0" y="4930226"/>
                </a:lnTo>
                <a:lnTo>
                  <a:pt x="4552950" y="4930226"/>
                </a:lnTo>
                <a:lnTo>
                  <a:pt x="4552950" y="0"/>
                </a:lnTo>
                <a:close/>
              </a:path>
            </a:pathLst>
          </a:cu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54988DD-D2C8-D0BE-A0A0-43ADE1930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82551" y="1526002"/>
            <a:ext cx="5397500" cy="4509038"/>
          </a:xfrm>
          <a:prstGeom prst="roundRect">
            <a:avLst>
              <a:gd name="adj" fmla="val 4585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03E026E-D70F-E9D6-C71F-E861A3BBC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471537" y="1320801"/>
            <a:ext cx="5135246" cy="3594100"/>
          </a:xfrm>
          <a:prstGeom prst="roundRect">
            <a:avLst>
              <a:gd name="adj" fmla="val 4478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F06B78B-8855-388E-056A-3AC54A203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1080790" y="1430429"/>
            <a:ext cx="402095" cy="3358895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latin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F5149DBD-D254-1473-2066-6A5C75A82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ar-SA" b="1" dirty="0">
                <a:cs typeface="Arial" panose="020B0604020202020204" pitchFamily="34" charset="0"/>
              </a:rPr>
              <a:t>الوحدة </a:t>
            </a:r>
            <a:r>
              <a:rPr lang="en-US" b="1" noProof="0" dirty="0">
                <a:cs typeface="Arial" panose="020B0604020202020204" pitchFamily="34" charset="0"/>
              </a:rPr>
              <a:t>1</a:t>
            </a:r>
            <a:r>
              <a:rPr lang="ar-SA" b="1" dirty="0">
                <a:cs typeface="Arial" panose="020B0604020202020204" pitchFamily="34" charset="0"/>
              </a:rPr>
              <a:t>: بدء الاستخدام - الجزء </a:t>
            </a:r>
            <a:r>
              <a:rPr lang="en-US" b="1" noProof="0" dirty="0">
                <a:cs typeface="Arial" panose="020B0604020202020204" pitchFamily="34" charset="0"/>
              </a:rPr>
              <a:t>2</a:t>
            </a:r>
            <a:endParaRPr lang="ar-SA" b="1" dirty="0">
              <a:cs typeface="Arial" panose="020B0604020202020204" pitchFamily="34" charset="0"/>
            </a:endParaRPr>
          </a:p>
        </p:txBody>
      </p:sp>
      <p:graphicFrame>
        <p:nvGraphicFramePr>
          <p:cNvPr id="26" name="Table 354">
            <a:extLst>
              <a:ext uri="{FF2B5EF4-FFF2-40B4-BE49-F238E27FC236}">
                <a16:creationId xmlns:a16="http://schemas.microsoft.com/office/drawing/2014/main" id="{386096EC-D135-1841-B972-31B7EC80F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643729"/>
              </p:ext>
            </p:extLst>
          </p:nvPr>
        </p:nvGraphicFramePr>
        <p:xfrm>
          <a:off x="6661196" y="1430429"/>
          <a:ext cx="4821689" cy="3358895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00251">
                  <a:extLst>
                    <a:ext uri="{9D8B030D-6E8A-4147-A177-3AD203B41FA5}">
                      <a16:colId xmlns:a16="http://schemas.microsoft.com/office/drawing/2014/main" val="774820194"/>
                    </a:ext>
                  </a:extLst>
                </a:gridCol>
                <a:gridCol w="4421438">
                  <a:extLst>
                    <a:ext uri="{9D8B030D-6E8A-4147-A177-3AD203B41FA5}">
                      <a16:colId xmlns:a16="http://schemas.microsoft.com/office/drawing/2014/main" val="4243873998"/>
                    </a:ext>
                  </a:extLst>
                </a:gridCol>
              </a:tblGrid>
              <a:tr h="1013000">
                <a:tc>
                  <a:txBody>
                    <a:bodyPr/>
                    <a:lstStyle/>
                    <a:p>
                      <a:pPr marL="0" marR="0" lvl="0" indent="0" algn="ctr" defTabSz="932742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ar-SA" sz="20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lt"/>
                          <a:cs typeface="Segoe UI"/>
                        </a:rPr>
                        <a:t>1</a:t>
                      </a:r>
                    </a:p>
                  </a:txBody>
                  <a:tcPr marT="18288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32742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ar-SA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Arial" panose="020B0604020202020204" pitchFamily="34" charset="0"/>
                        </a:rPr>
                        <a:t>افتح علامة تبويب جديدة في متصفحك</a:t>
                      </a:r>
                    </a:p>
                  </a:txBody>
                  <a:tcPr marL="137160" marT="18288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096094"/>
                  </a:ext>
                </a:extLst>
              </a:tr>
              <a:tr h="1013000">
                <a:tc>
                  <a:txBody>
                    <a:bodyPr/>
                    <a:lstStyle/>
                    <a:p>
                      <a:pPr marL="0" marR="0" lvl="0" indent="0" algn="ctr" defTabSz="932742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ar-SA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lt"/>
                          <a:cs typeface="Segoe UI"/>
                        </a:rPr>
                        <a:t>2</a:t>
                      </a:r>
                    </a:p>
                  </a:txBody>
                  <a:tcPr marT="18288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32742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ar-SA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Arial" panose="020B0604020202020204" pitchFamily="34" charset="0"/>
                        </a:rPr>
                        <a:t>انتقل إلى 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Arial" panose="020B0604020202020204" pitchFamily="34" charset="0"/>
                          <a:hlinkClick r:id="rId4"/>
                        </a:rPr>
                        <a:t>aka.ms/Explore-AI</a:t>
                      </a:r>
                    </a:p>
                  </a:txBody>
                  <a:tcPr marL="137160" marT="18288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28556"/>
                  </a:ext>
                </a:extLst>
              </a:tr>
              <a:tr h="1332895">
                <a:tc>
                  <a:txBody>
                    <a:bodyPr/>
                    <a:lstStyle/>
                    <a:p>
                      <a:pPr marL="0" marR="0" lvl="0" indent="0" algn="ctr" defTabSz="932742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ar-SA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lt"/>
                          <a:cs typeface="Segoe UI"/>
                        </a:rPr>
                        <a:t>3</a:t>
                      </a:r>
                    </a:p>
                  </a:txBody>
                  <a:tcPr marT="18288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32742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ar-SA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Arial" panose="020B0604020202020204" pitchFamily="34" charset="0"/>
                        </a:rPr>
                        <a:t>إذا كنت قد أكملت خطوات الوحدة </a:t>
                      </a:r>
                      <a:r>
                        <a:rPr kumimoji="0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Arial" panose="020B0604020202020204" pitchFamily="34" charset="0"/>
                        </a:rPr>
                        <a:t>1</a:t>
                      </a:r>
                      <a:r>
                        <a:rPr kumimoji="0" lang="ar-SA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Arial" panose="020B0604020202020204" pitchFamily="34" charset="0"/>
                        </a:rPr>
                        <a:t> وسجلت الدخول بالفعل، فانتقل إلى الوحدة </a:t>
                      </a:r>
                      <a:r>
                        <a:rPr kumimoji="0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Arial" panose="020B0604020202020204" pitchFamily="34" charset="0"/>
                        </a:rPr>
                        <a:t>2</a:t>
                      </a:r>
                      <a:endParaRPr kumimoji="0" lang="ar-SA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lt"/>
                        <a:cs typeface="Arial" panose="020B0604020202020204" pitchFamily="34" charset="0"/>
                      </a:endParaRPr>
                    </a:p>
                  </a:txBody>
                  <a:tcPr marL="137160" marT="18288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892465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9002C118-26DB-BE49-047B-84FA71C4A7A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87228" y="1628447"/>
            <a:ext cx="5188145" cy="4304149"/>
          </a:xfrm>
          <a:prstGeom prst="rect">
            <a:avLst/>
          </a:prstGeom>
          <a:effectLst>
            <a:outerShdw blurRad="127000" algn="ctr" rotWithShape="0">
              <a:prstClr val="black">
                <a:alpha val="1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F3D539-AEEB-1239-DED0-91CCB47233E5}"/>
              </a:ext>
            </a:extLst>
          </p:cNvPr>
          <p:cNvSpPr txBox="1"/>
          <p:nvPr/>
        </p:nvSpPr>
        <p:spPr>
          <a:xfrm>
            <a:off x="6744913" y="6536267"/>
            <a:ext cx="532152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ar-SA" sz="1200" dirty="0">
                <a:effectLst/>
                <a:latin typeface="Segoe UI" panose="020B0502040204020203" pitchFamily="34" charset="0"/>
              </a:rPr>
              <a:t>© حقوق التأليف والنشر لعام </a:t>
            </a:r>
            <a:r>
              <a:rPr lang="en-US" sz="1200" noProof="0" dirty="0">
                <a:effectLst/>
                <a:latin typeface="Segoe UI" panose="020B0502040204020203" pitchFamily="34" charset="0"/>
              </a:rPr>
              <a:t>2025</a:t>
            </a:r>
            <a:r>
              <a:rPr lang="ar-SA" sz="1200" dirty="0">
                <a:effectLst/>
                <a:latin typeface="Segoe UI" panose="020B0502040204020203" pitchFamily="34" charset="0"/>
              </a:rPr>
              <a:t> محفوظة لشركة </a:t>
            </a:r>
            <a:r>
              <a:rPr lang="en-US" sz="1200" dirty="0">
                <a:effectLst/>
                <a:latin typeface="Segoe UI" panose="020B0502040204020203" pitchFamily="34" charset="0"/>
              </a:rPr>
              <a:t>Microsoft Corporation</a:t>
            </a:r>
            <a:r>
              <a:rPr lang="ar-SA" sz="1200" noProof="0" dirty="0">
                <a:effectLst/>
                <a:latin typeface="Segoe UI" panose="020B0502040204020203" pitchFamily="34" charset="0"/>
              </a:rPr>
              <a:t>.</a:t>
            </a:r>
            <a:r>
              <a:rPr lang="en-US" sz="1200" dirty="0">
                <a:effectLst/>
                <a:latin typeface="Segoe UI" panose="020B0502040204020203" pitchFamily="34" charset="0"/>
              </a:rPr>
              <a:t> </a:t>
            </a:r>
            <a:r>
              <a:rPr lang="ar-SA" sz="1200" dirty="0">
                <a:effectLst/>
                <a:latin typeface="Segoe UI" panose="020B0502040204020203" pitchFamily="34" charset="0"/>
              </a:rPr>
              <a:t>جميع الحقوق محفوظة.</a:t>
            </a:r>
          </a:p>
        </p:txBody>
      </p:sp>
    </p:spTree>
    <p:extLst>
      <p:ext uri="{BB962C8B-B14F-4D97-AF65-F5344CB8AC3E}">
        <p14:creationId xmlns:p14="http://schemas.microsoft.com/office/powerpoint/2010/main" val="110111250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AC581-A2DC-DC5A-8027-F543CDEC5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6B666A7E-8A96-1131-7ACD-9130D0614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63695" y="1616216"/>
            <a:ext cx="4838700" cy="5239654"/>
          </a:xfrm>
          <a:custGeom>
            <a:avLst/>
            <a:gdLst>
              <a:gd name="connsiteX0" fmla="*/ 4552950 w 4552950"/>
              <a:gd name="connsiteY0" fmla="*/ 0 h 4930226"/>
              <a:gd name="connsiteX1" fmla="*/ 0 w 4552950"/>
              <a:gd name="connsiteY1" fmla="*/ 0 h 4930226"/>
              <a:gd name="connsiteX2" fmla="*/ 0 w 4552950"/>
              <a:gd name="connsiteY2" fmla="*/ 3430933 h 4930226"/>
              <a:gd name="connsiteX3" fmla="*/ 605790 w 4552950"/>
              <a:gd name="connsiteY3" fmla="*/ 3430933 h 4930226"/>
              <a:gd name="connsiteX4" fmla="*/ 605790 w 4552950"/>
              <a:gd name="connsiteY4" fmla="*/ 3850033 h 4930226"/>
              <a:gd name="connsiteX5" fmla="*/ 184461 w 4552950"/>
              <a:gd name="connsiteY5" fmla="*/ 3850033 h 4930226"/>
              <a:gd name="connsiteX6" fmla="*/ 176858 w 4552950"/>
              <a:gd name="connsiteY6" fmla="*/ 3863458 h 4930226"/>
              <a:gd name="connsiteX7" fmla="*/ 50431 w 4552950"/>
              <a:gd name="connsiteY7" fmla="*/ 4013544 h 4930226"/>
              <a:gd name="connsiteX8" fmla="*/ 0 w 4552950"/>
              <a:gd name="connsiteY8" fmla="*/ 4064612 h 4930226"/>
              <a:gd name="connsiteX9" fmla="*/ 0 w 4552950"/>
              <a:gd name="connsiteY9" fmla="*/ 4930226 h 4930226"/>
              <a:gd name="connsiteX10" fmla="*/ 4552950 w 4552950"/>
              <a:gd name="connsiteY10" fmla="*/ 4930226 h 4930226"/>
              <a:gd name="connsiteX11" fmla="*/ 4552950 w 4552950"/>
              <a:gd name="connsiteY11" fmla="*/ 0 h 4930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52950" h="4930226">
                <a:moveTo>
                  <a:pt x="4552950" y="0"/>
                </a:moveTo>
                <a:lnTo>
                  <a:pt x="0" y="0"/>
                </a:lnTo>
                <a:lnTo>
                  <a:pt x="0" y="3430933"/>
                </a:lnTo>
                <a:lnTo>
                  <a:pt x="605790" y="3430933"/>
                </a:lnTo>
                <a:lnTo>
                  <a:pt x="605790" y="3850033"/>
                </a:lnTo>
                <a:lnTo>
                  <a:pt x="184461" y="3850033"/>
                </a:lnTo>
                <a:lnTo>
                  <a:pt x="176858" y="3863458"/>
                </a:lnTo>
                <a:cubicBezTo>
                  <a:pt x="146562" y="3908990"/>
                  <a:pt x="99279" y="3962494"/>
                  <a:pt x="50431" y="4013544"/>
                </a:cubicBezTo>
                <a:lnTo>
                  <a:pt x="0" y="4064612"/>
                </a:lnTo>
                <a:lnTo>
                  <a:pt x="0" y="4930226"/>
                </a:lnTo>
                <a:lnTo>
                  <a:pt x="4552950" y="4930226"/>
                </a:lnTo>
                <a:lnTo>
                  <a:pt x="4552950" y="0"/>
                </a:lnTo>
                <a:close/>
              </a:path>
            </a:pathLst>
          </a:custGeom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56ABAD5-6B54-5C0E-12A4-6346E4D72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92307" y="1320801"/>
            <a:ext cx="6468893" cy="3594100"/>
          </a:xfrm>
          <a:prstGeom prst="roundRect">
            <a:avLst>
              <a:gd name="adj" fmla="val 4478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37" name="Arrow: Bent 36">
            <a:extLst>
              <a:ext uri="{FF2B5EF4-FFF2-40B4-BE49-F238E27FC236}">
                <a16:creationId xmlns:a16="http://schemas.microsoft.com/office/drawing/2014/main" id="{D3A703DD-9DFE-EC7D-82B9-79D88CF37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 flipH="1">
            <a:off x="7098902" y="5232953"/>
            <a:ext cx="1314452" cy="375707"/>
          </a:xfrm>
          <a:prstGeom prst="bentArrow">
            <a:avLst>
              <a:gd name="adj1" fmla="val 25000"/>
              <a:gd name="adj2" fmla="val 0"/>
              <a:gd name="adj3" fmla="val 25000"/>
              <a:gd name="adj4" fmla="val 51201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3AEACE8-F236-49E7-8B42-4E7A98464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1191364" y="1430429"/>
            <a:ext cx="402095" cy="3358895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latin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39" name="Arrow: Bent 38">
            <a:extLst>
              <a:ext uri="{FF2B5EF4-FFF2-40B4-BE49-F238E27FC236}">
                <a16:creationId xmlns:a16="http://schemas.microsoft.com/office/drawing/2014/main" id="{2D0BCDA3-72F0-64FE-633E-221C4C52A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5607781" y="5107567"/>
            <a:ext cx="1491121" cy="389193"/>
          </a:xfrm>
          <a:prstGeom prst="bentArrow">
            <a:avLst>
              <a:gd name="adj1" fmla="val 25000"/>
              <a:gd name="adj2" fmla="val 0"/>
              <a:gd name="adj3" fmla="val 25000"/>
              <a:gd name="adj4" fmla="val 52364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2AE176-5DFE-2885-DEFD-5328F7EB8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680" y="457200"/>
            <a:ext cx="11018520" cy="553998"/>
          </a:xfrm>
        </p:spPr>
        <p:txBody>
          <a:bodyPr/>
          <a:lstStyle/>
          <a:p>
            <a:r>
              <a:rPr lang="ar-SA" b="1" dirty="0">
                <a:cs typeface="Arial" panose="020B0604020202020204" pitchFamily="34" charset="0"/>
              </a:rPr>
              <a:t>الوحدة </a:t>
            </a:r>
            <a:r>
              <a:rPr lang="en-US" b="1" noProof="0" dirty="0">
                <a:cs typeface="Arial" panose="020B0604020202020204" pitchFamily="34" charset="0"/>
              </a:rPr>
              <a:t>1</a:t>
            </a:r>
            <a:r>
              <a:rPr lang="ar-SA" b="1" dirty="0">
                <a:cs typeface="Arial" panose="020B0604020202020204" pitchFamily="34" charset="0"/>
              </a:rPr>
              <a:t>: بدء الاستخدام - الجزء </a:t>
            </a:r>
            <a:r>
              <a:rPr lang="en-US" b="1" noProof="0" dirty="0">
                <a:cs typeface="Arial" panose="020B0604020202020204" pitchFamily="34" charset="0"/>
              </a:rPr>
              <a:t>3</a:t>
            </a:r>
            <a:endParaRPr lang="ar-SA" b="1" dirty="0"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73655A-F6E9-FC1C-F283-D3B83BE03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 rot="5400000" flipH="1">
            <a:off x="531565" y="-269358"/>
            <a:ext cx="2923891" cy="3462607"/>
          </a:xfrm>
          <a:prstGeom prst="rect">
            <a:avLst/>
          </a:prstGeom>
        </p:spPr>
      </p:pic>
      <p:sp>
        <p:nvSpPr>
          <p:cNvPr id="21" name="Arrow: U-Turn 20">
            <a:extLst>
              <a:ext uri="{FF2B5EF4-FFF2-40B4-BE49-F238E27FC236}">
                <a16:creationId xmlns:a16="http://schemas.microsoft.com/office/drawing/2014/main" id="{531249C1-B36F-2CD7-C40D-AD5E92796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6200000">
            <a:off x="3745206" y="3114123"/>
            <a:ext cx="241748" cy="3745140"/>
          </a:xfrm>
          <a:prstGeom prst="uturnArrow">
            <a:avLst>
              <a:gd name="adj1" fmla="val 25000"/>
              <a:gd name="adj2" fmla="val 0"/>
              <a:gd name="adj3" fmla="val 0"/>
              <a:gd name="adj4" fmla="val 50000"/>
              <a:gd name="adj5" fmla="val 74968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Segoe UI" panose="020B0502040204020203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9" name="Table 354">
            <a:extLst>
              <a:ext uri="{FF2B5EF4-FFF2-40B4-BE49-F238E27FC236}">
                <a16:creationId xmlns:a16="http://schemas.microsoft.com/office/drawing/2014/main" id="{B768675B-031D-82A2-6AD5-509E4BC4B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721652"/>
              </p:ext>
            </p:extLst>
          </p:nvPr>
        </p:nvGraphicFramePr>
        <p:xfrm>
          <a:off x="5414091" y="1430430"/>
          <a:ext cx="6142580" cy="2749532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400506">
                  <a:extLst>
                    <a:ext uri="{9D8B030D-6E8A-4147-A177-3AD203B41FA5}">
                      <a16:colId xmlns:a16="http://schemas.microsoft.com/office/drawing/2014/main" val="774820194"/>
                    </a:ext>
                  </a:extLst>
                </a:gridCol>
                <a:gridCol w="5742074">
                  <a:extLst>
                    <a:ext uri="{9D8B030D-6E8A-4147-A177-3AD203B41FA5}">
                      <a16:colId xmlns:a16="http://schemas.microsoft.com/office/drawing/2014/main" val="4243873998"/>
                    </a:ext>
                  </a:extLst>
                </a:gridCol>
              </a:tblGrid>
              <a:tr h="823676">
                <a:tc>
                  <a:txBody>
                    <a:bodyPr/>
                    <a:lstStyle/>
                    <a:p>
                      <a:pPr marL="0" marR="0" lvl="0" indent="0" algn="ctr" defTabSz="932742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ar-SA" sz="20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lt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T="18288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32742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ar-SA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Arial" panose="020B0604020202020204" pitchFamily="34" charset="0"/>
                        </a:rPr>
                        <a:t>افتح ملف </a:t>
                      </a:r>
                      <a:r>
                        <a:rPr kumimoji="0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Arial" panose="020B0604020202020204" pitchFamily="34" charset="0"/>
                        </a:rPr>
                        <a:t>PowerPoint</a:t>
                      </a:r>
                      <a:r>
                        <a:rPr kumimoji="0" lang="ar-SA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Arial" panose="020B0604020202020204" pitchFamily="34" charset="0"/>
                        </a:rPr>
                        <a:t> المعنون "</a:t>
                      </a:r>
                      <a:r>
                        <a:rPr kumimoji="0" lang="en-US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Arial" panose="020B0604020202020204" pitchFamily="34" charset="0"/>
                        </a:rPr>
                        <a:t>Explore </a:t>
                      </a:r>
                      <a:r>
                        <a:rPr kumimoji="0" lang="en-US" sz="16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Arial" panose="020B0604020202020204" pitchFamily="34" charset="0"/>
                        </a:rPr>
                        <a:t>AI_Presentation</a:t>
                      </a:r>
                      <a:r>
                        <a:rPr kumimoji="0" lang="ar-SA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Arial" panose="020B0604020202020204" pitchFamily="34" charset="0"/>
                        </a:rPr>
                        <a:t>"</a:t>
                      </a:r>
                    </a:p>
                  </a:txBody>
                  <a:tcPr marL="137160" marT="18288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096094"/>
                  </a:ext>
                </a:extLst>
              </a:tr>
              <a:tr h="1925856">
                <a:tc>
                  <a:txBody>
                    <a:bodyPr/>
                    <a:lstStyle/>
                    <a:p>
                      <a:pPr marL="0" marR="0" lvl="0" indent="0" algn="ctr" defTabSz="932742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ar-SA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lt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T="274320" marB="18288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32742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ar-SA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+mn-lt"/>
                          <a:cs typeface="Arial" panose="020B0604020202020204" pitchFamily="34" charset="0"/>
                        </a:rPr>
                        <a:t>اتبع هذه الخطوات لإنشاء نسخة قابلة للتعديل من الملف:</a:t>
                      </a:r>
                    </a:p>
                    <a:p>
                      <a:pPr marL="309562" marR="0" lvl="1" indent="-228600" algn="r" defTabSz="932742" rtl="1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ar-SA" sz="14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lt"/>
                          <a:cs typeface="Arial" panose="020B0604020202020204" pitchFamily="34" charset="0"/>
                        </a:rPr>
                        <a:t>ملف</a:t>
                      </a:r>
                    </a:p>
                    <a:p>
                      <a:pPr marL="309562" marR="0" lvl="1" indent="-228600" algn="r" defTabSz="932742" rtl="1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ar-SA" sz="14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lt"/>
                          <a:cs typeface="Arial" panose="020B0604020202020204" pitchFamily="34" charset="0"/>
                        </a:rPr>
                        <a:t>حفظ نسخة</a:t>
                      </a:r>
                    </a:p>
                    <a:p>
                      <a:pPr marL="309562" marR="0" lvl="1" indent="-228600" algn="r" defTabSz="932742" rtl="1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ar-SA" sz="14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lt"/>
                          <a:cs typeface="Arial" panose="020B0604020202020204" pitchFamily="34" charset="0"/>
                        </a:rPr>
                        <a:t>في مربع "حفظ باسم"، أَضِف اسمك الأخير أو الأحرف الأولى من اسمك إلى اسم الملف</a:t>
                      </a:r>
                    </a:p>
                    <a:p>
                      <a:pPr marL="309562" marR="0" lvl="1" indent="-228600" algn="r" defTabSz="932742" rtl="1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ar-SA" sz="14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+mn-lt"/>
                          <a:cs typeface="Arial" panose="020B0604020202020204" pitchFamily="34" charset="0"/>
                        </a:rPr>
                        <a:t>حدد "حفظ"</a:t>
                      </a:r>
                    </a:p>
                  </a:txBody>
                  <a:tcPr marL="137160" marT="18288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28556"/>
                  </a:ext>
                </a:extLst>
              </a:tr>
            </a:tbl>
          </a:graphicData>
        </a:graphic>
      </p:graphicFrame>
      <p:grpSp>
        <p:nvGrpSpPr>
          <p:cNvPr id="5" name="Group 4" descr="Image showing where to save a copy in the navigation pane. ">
            <a:extLst>
              <a:ext uri="{FF2B5EF4-FFF2-40B4-BE49-F238E27FC236}">
                <a16:creationId xmlns:a16="http://schemas.microsoft.com/office/drawing/2014/main" id="{5C892F9A-DF83-7D76-9D7E-DFB70A1A7253}"/>
              </a:ext>
            </a:extLst>
          </p:cNvPr>
          <p:cNvGrpSpPr/>
          <p:nvPr/>
        </p:nvGrpSpPr>
        <p:grpSpPr>
          <a:xfrm flipH="1">
            <a:off x="3116852" y="300130"/>
            <a:ext cx="1908380" cy="4548094"/>
            <a:chOff x="6742249" y="300130"/>
            <a:chExt cx="1908380" cy="4548094"/>
          </a:xfrm>
        </p:grpSpPr>
        <p:sp>
          <p:nvSpPr>
            <p:cNvPr id="9" name="Arrow: U-Turn 8">
              <a:extLst>
                <a:ext uri="{FF2B5EF4-FFF2-40B4-BE49-F238E27FC236}">
                  <a16:creationId xmlns:a16="http://schemas.microsoft.com/office/drawing/2014/main" id="{F23F368D-BD71-340C-A14D-8673AC867737}"/>
                </a:ext>
              </a:extLst>
            </p:cNvPr>
            <p:cNvSpPr/>
            <p:nvPr/>
          </p:nvSpPr>
          <p:spPr bwMode="auto">
            <a:xfrm flipH="1">
              <a:off x="6748205" y="300130"/>
              <a:ext cx="1902424" cy="3163925"/>
            </a:xfrm>
            <a:prstGeom prst="uturnArrow">
              <a:avLst>
                <a:gd name="adj1" fmla="val 25000"/>
                <a:gd name="adj2" fmla="val 0"/>
                <a:gd name="adj3" fmla="val 54757"/>
                <a:gd name="adj4" fmla="val 11787"/>
                <a:gd name="adj5" fmla="val 75478"/>
              </a:avLst>
            </a:prstGeom>
            <a:ln w="66675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Arrow: Bent 10">
              <a:extLst>
                <a:ext uri="{FF2B5EF4-FFF2-40B4-BE49-F238E27FC236}">
                  <a16:creationId xmlns:a16="http://schemas.microsoft.com/office/drawing/2014/main" id="{77CB2C21-2B98-F40D-69AB-278A59226047}"/>
                </a:ext>
              </a:extLst>
            </p:cNvPr>
            <p:cNvSpPr/>
            <p:nvPr/>
          </p:nvSpPr>
          <p:spPr bwMode="auto">
            <a:xfrm rot="10800000" flipH="1">
              <a:off x="6742249" y="2482217"/>
              <a:ext cx="554870" cy="2366007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48905"/>
              </a:avLst>
            </a:prstGeom>
            <a:ln w="60325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515C078-F254-E7A7-B88B-282E3FD02104}"/>
                </a:ext>
              </a:extLst>
            </p:cNvPr>
            <p:cNvGrpSpPr/>
            <p:nvPr/>
          </p:nvGrpSpPr>
          <p:grpSpPr>
            <a:xfrm>
              <a:off x="6919098" y="451723"/>
              <a:ext cx="1560638" cy="4234403"/>
              <a:chOff x="9855197" y="1475201"/>
              <a:chExt cx="1589540" cy="4312823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4C4521B7-E0D5-FD65-01B2-D5B7C294ABD9}"/>
                  </a:ext>
                </a:extLst>
              </p:cNvPr>
              <p:cNvSpPr/>
              <p:nvPr/>
            </p:nvSpPr>
            <p:spPr bwMode="auto">
              <a:xfrm>
                <a:off x="9855197" y="1475201"/>
                <a:ext cx="1589540" cy="4312823"/>
              </a:xfrm>
              <a:prstGeom prst="roundRect">
                <a:avLst>
                  <a:gd name="adj" fmla="val 8896"/>
                </a:avLst>
              </a:prstGeom>
              <a:solidFill>
                <a:srgbClr val="F4F3F5"/>
              </a:solidFill>
              <a:ln w="12700">
                <a:solidFill>
                  <a:schemeClr val="bg1"/>
                </a:solidFill>
              </a:ln>
              <a:effectLst>
                <a:outerShdw blurRad="609600" dist="38100" dir="8100000" sx="101000" sy="101000" algn="tr" rotWithShape="0">
                  <a:srgbClr val="CAC5B8">
                    <a:alpha val="41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91440" rIns="91440" bIns="91440" rtlCol="0" anchor="t">
                <a:noAutofit/>
              </a:bodyPr>
              <a:lstStyle/>
              <a:p>
                <a:endParaRPr lang="en-US" sz="1400" b="1" dirty="0">
                  <a:ln w="3175">
                    <a:noFill/>
                  </a:ln>
                  <a:latin typeface="Segoe UI" panose="020B0502040204020203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42BA726-EE3C-19CF-E45E-E79BCEFC30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773" r="773"/>
              <a:stretch/>
            </p:blipFill>
            <p:spPr>
              <a:xfrm flipH="1">
                <a:off x="9960743" y="1588966"/>
                <a:ext cx="1378449" cy="4085294"/>
              </a:xfrm>
              <a:prstGeom prst="roundRect">
                <a:avLst>
                  <a:gd name="adj" fmla="val 6110"/>
                </a:avLst>
              </a:prstGeom>
              <a:effectLst>
                <a:outerShdw blurRad="127000" algn="ctr" rotWithShape="0">
                  <a:prstClr val="black">
                    <a:alpha val="10000"/>
                  </a:prstClr>
                </a:outerShdw>
              </a:effectLst>
            </p:spPr>
          </p:pic>
        </p:grpSp>
      </p:grpSp>
      <p:sp>
        <p:nvSpPr>
          <p:cNvPr id="25" name="Arrow: U-Turn 24">
            <a:extLst>
              <a:ext uri="{FF2B5EF4-FFF2-40B4-BE49-F238E27FC236}">
                <a16:creationId xmlns:a16="http://schemas.microsoft.com/office/drawing/2014/main" id="{393B0D59-3846-0203-F477-289E4E6D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>
            <a:off x="430800" y="1429804"/>
            <a:ext cx="2686051" cy="3163925"/>
          </a:xfrm>
          <a:prstGeom prst="uturnArrow">
            <a:avLst>
              <a:gd name="adj1" fmla="val 25000"/>
              <a:gd name="adj2" fmla="val 0"/>
              <a:gd name="adj3" fmla="val 53255"/>
              <a:gd name="adj4" fmla="val 7873"/>
              <a:gd name="adj5" fmla="val 75478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Segoe UI" panose="020B0502040204020203" pitchFamily="34" charset="0"/>
              <a:ea typeface="Segoe UI" pitchFamily="34" charset="0"/>
              <a:cs typeface="Arial" panose="020B060402020202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ED59220-F2C6-6E5F-DB67-33AED8CD3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47820" t="78444" r="37401"/>
          <a:stretch/>
        </p:blipFill>
        <p:spPr>
          <a:xfrm>
            <a:off x="598541" y="3850640"/>
            <a:ext cx="843044" cy="692291"/>
          </a:xfrm>
          <a:prstGeom prst="roundRect">
            <a:avLst>
              <a:gd name="adj" fmla="val 26604"/>
            </a:avLst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F27B218-1E76-513A-63EF-909878104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37272" t="78874" r="53355" b="4479"/>
          <a:stretch/>
        </p:blipFill>
        <p:spPr>
          <a:xfrm rot="5622373" flipH="1">
            <a:off x="2513739" y="3972059"/>
            <a:ext cx="572650" cy="572650"/>
          </a:xfrm>
          <a:custGeom>
            <a:avLst/>
            <a:gdLst>
              <a:gd name="connsiteX0" fmla="*/ 1646928 w 4572001"/>
              <a:gd name="connsiteY0" fmla="*/ 0 h 4572000"/>
              <a:gd name="connsiteX1" fmla="*/ 2925075 w 4572001"/>
              <a:gd name="connsiteY1" fmla="*/ 0 h 4572000"/>
              <a:gd name="connsiteX2" fmla="*/ 4572001 w 4572001"/>
              <a:gd name="connsiteY2" fmla="*/ 1646926 h 4572000"/>
              <a:gd name="connsiteX3" fmla="*/ 4572001 w 4572001"/>
              <a:gd name="connsiteY3" fmla="*/ 2925074 h 4572000"/>
              <a:gd name="connsiteX4" fmla="*/ 2925075 w 4572001"/>
              <a:gd name="connsiteY4" fmla="*/ 4572000 h 4572000"/>
              <a:gd name="connsiteX5" fmla="*/ 1646928 w 4572001"/>
              <a:gd name="connsiteY5" fmla="*/ 4572000 h 4572000"/>
              <a:gd name="connsiteX6" fmla="*/ 0 w 4572001"/>
              <a:gd name="connsiteY6" fmla="*/ 2925074 h 4572000"/>
              <a:gd name="connsiteX7" fmla="*/ 0 w 4572001"/>
              <a:gd name="connsiteY7" fmla="*/ 1646926 h 4572000"/>
              <a:gd name="connsiteX8" fmla="*/ 1646928 w 4572001"/>
              <a:gd name="connsiteY8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1" h="4572000">
                <a:moveTo>
                  <a:pt x="1646928" y="0"/>
                </a:moveTo>
                <a:lnTo>
                  <a:pt x="2925075" y="0"/>
                </a:lnTo>
                <a:cubicBezTo>
                  <a:pt x="3834647" y="0"/>
                  <a:pt x="4572001" y="737354"/>
                  <a:pt x="4572001" y="1646926"/>
                </a:cubicBezTo>
                <a:lnTo>
                  <a:pt x="4572001" y="2925074"/>
                </a:lnTo>
                <a:cubicBezTo>
                  <a:pt x="4572001" y="3834646"/>
                  <a:pt x="3834647" y="4572000"/>
                  <a:pt x="2925075" y="4572000"/>
                </a:cubicBezTo>
                <a:lnTo>
                  <a:pt x="1646928" y="4572000"/>
                </a:lnTo>
                <a:cubicBezTo>
                  <a:pt x="737356" y="4572000"/>
                  <a:pt x="0" y="3834646"/>
                  <a:pt x="0" y="2925074"/>
                </a:cubicBezTo>
                <a:lnTo>
                  <a:pt x="0" y="1646926"/>
                </a:lnTo>
                <a:cubicBezTo>
                  <a:pt x="0" y="737354"/>
                  <a:pt x="737356" y="0"/>
                  <a:pt x="1646928" y="0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79DC58-448B-5516-036E-6B87CCAA5775}"/>
              </a:ext>
            </a:extLst>
          </p:cNvPr>
          <p:cNvSpPr txBox="1"/>
          <p:nvPr/>
        </p:nvSpPr>
        <p:spPr>
          <a:xfrm>
            <a:off x="6744913" y="6536267"/>
            <a:ext cx="532152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ar-SA" sz="1200" dirty="0">
                <a:effectLst/>
                <a:latin typeface="Segoe UI" panose="020B0502040204020203" pitchFamily="34" charset="0"/>
              </a:rPr>
              <a:t>© حقوق التأليف والنشر لعام </a:t>
            </a:r>
            <a:r>
              <a:rPr lang="en-US" sz="1200" noProof="0" dirty="0">
                <a:effectLst/>
                <a:latin typeface="Segoe UI" panose="020B0502040204020203" pitchFamily="34" charset="0"/>
              </a:rPr>
              <a:t>2025</a:t>
            </a:r>
            <a:r>
              <a:rPr lang="ar-SA" sz="1200" dirty="0">
                <a:effectLst/>
                <a:latin typeface="Segoe UI" panose="020B0502040204020203" pitchFamily="34" charset="0"/>
              </a:rPr>
              <a:t> محفوظة لشركة </a:t>
            </a:r>
            <a:r>
              <a:rPr lang="en-US" sz="1200" dirty="0">
                <a:effectLst/>
                <a:latin typeface="Segoe UI" panose="020B0502040204020203" pitchFamily="34" charset="0"/>
              </a:rPr>
              <a:t>Microsoft Corporation</a:t>
            </a:r>
            <a:r>
              <a:rPr lang="ar-SA" sz="1200" noProof="0" dirty="0">
                <a:effectLst/>
                <a:latin typeface="Segoe UI" panose="020B0502040204020203" pitchFamily="34" charset="0"/>
              </a:rPr>
              <a:t>.</a:t>
            </a:r>
            <a:r>
              <a:rPr lang="en-US" sz="1200" dirty="0">
                <a:effectLst/>
                <a:latin typeface="Segoe UI" panose="020B0502040204020203" pitchFamily="34" charset="0"/>
              </a:rPr>
              <a:t> </a:t>
            </a:r>
            <a:r>
              <a:rPr lang="ar-SA" sz="1200" dirty="0">
                <a:effectLst/>
                <a:latin typeface="Segoe UI" panose="020B0502040204020203" pitchFamily="34" charset="0"/>
              </a:rPr>
              <a:t>جميع الحقوق محفوظة.</a:t>
            </a:r>
          </a:p>
        </p:txBody>
      </p:sp>
      <p:pic>
        <p:nvPicPr>
          <p:cNvPr id="13" name="Picture 12" descr="A long metal bar with a white background&#10;&#10;AI-generated content may be incorrect.">
            <a:extLst>
              <a:ext uri="{FF2B5EF4-FFF2-40B4-BE49-F238E27FC236}">
                <a16:creationId xmlns:a16="http://schemas.microsoft.com/office/drawing/2014/main" id="{0B437A54-FA08-0487-7A82-69CCC830657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61226"/>
          <a:stretch/>
        </p:blipFill>
        <p:spPr>
          <a:xfrm>
            <a:off x="334989" y="5251410"/>
            <a:ext cx="6605635" cy="83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0732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BA04F-D67A-9D31-5099-5AB5B494E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3498" y="457200"/>
            <a:ext cx="7001810" cy="554038"/>
          </a:xfrm>
        </p:spPr>
        <p:txBody>
          <a:bodyPr>
            <a:noAutofit/>
          </a:bodyPr>
          <a:lstStyle/>
          <a:p>
            <a:r>
              <a:rPr lang="ar-SA" b="1" dirty="0">
                <a:cs typeface="Arial" panose="020B0604020202020204" pitchFamily="34" charset="0"/>
              </a:rPr>
              <a:t>الوحدة </a:t>
            </a:r>
            <a:r>
              <a:rPr lang="en-US" b="1" noProof="0" dirty="0">
                <a:cs typeface="Arial" panose="020B0604020202020204" pitchFamily="34" charset="0"/>
              </a:rPr>
              <a:t>2</a:t>
            </a:r>
            <a:r>
              <a:rPr lang="ar-SA" b="1" dirty="0">
                <a:cs typeface="Arial" panose="020B0604020202020204" pitchFamily="34" charset="0"/>
              </a:rPr>
              <a:t>: حدِّد فكرتك وضَع السياق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2E2144-2329-2AD2-7C34-B88A4F156D6A}"/>
              </a:ext>
            </a:extLst>
          </p:cNvPr>
          <p:cNvSpPr txBox="1"/>
          <p:nvPr/>
        </p:nvSpPr>
        <p:spPr>
          <a:xfrm>
            <a:off x="4838700" y="1640749"/>
            <a:ext cx="678180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2000">
                <a:ln w="3175">
                  <a:noFill/>
                </a:ln>
                <a:solidFill>
                  <a:schemeClr val="accent2"/>
                </a:solidFill>
                <a:latin typeface="+mj-lt"/>
                <a:cs typeface="Segoe UI" pitchFamily="34" charset="0"/>
              </a:defRPr>
            </a:lvl1pPr>
          </a:lstStyle>
          <a:p>
            <a:r>
              <a:rPr lang="ar-SA" b="1" dirty="0">
                <a:latin typeface="Segoe UI" panose="020B0502040204020203" pitchFamily="34" charset="0"/>
                <a:cs typeface="Arial" panose="020B0604020202020204" pitchFamily="34" charset="0"/>
              </a:rPr>
              <a:t>إنشاء مطالبة مستندة إلى الدور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29678C4-8F38-A76F-F91C-E8320C8A0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-26316" y="0"/>
            <a:ext cx="12064560" cy="6744992"/>
            <a:chOff x="218290" y="113008"/>
            <a:chExt cx="12064560" cy="674499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9390FBF-6030-1B02-C20A-03A4B9DDC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V="1">
              <a:off x="5835751" y="113008"/>
              <a:ext cx="6447099" cy="3629850"/>
            </a:xfrm>
            <a:prstGeom prst="rect">
              <a:avLst/>
            </a:prstGeom>
          </p:spPr>
        </p:pic>
        <p:sp>
          <p:nvSpPr>
            <p:cNvPr id="24" name="Arrow: U-Turn 23">
              <a:extLst>
                <a:ext uri="{FF2B5EF4-FFF2-40B4-BE49-F238E27FC236}">
                  <a16:creationId xmlns:a16="http://schemas.microsoft.com/office/drawing/2014/main" id="{39F0FA63-345F-741F-422E-F11A9F22F12F}"/>
                </a:ext>
              </a:extLst>
            </p:cNvPr>
            <p:cNvSpPr/>
            <p:nvPr/>
          </p:nvSpPr>
          <p:spPr bwMode="auto">
            <a:xfrm rot="5400000" flipH="1" flipV="1">
              <a:off x="935289" y="-498550"/>
              <a:ext cx="6506675" cy="7940674"/>
            </a:xfrm>
            <a:prstGeom prst="uturnArrow">
              <a:avLst>
                <a:gd name="adj1" fmla="val 0"/>
                <a:gd name="adj2" fmla="val 0"/>
                <a:gd name="adj3" fmla="val 0"/>
                <a:gd name="adj4" fmla="val 2411"/>
                <a:gd name="adj5" fmla="val 73206"/>
              </a:avLst>
            </a:prstGeom>
            <a:ln w="50800" cap="rnd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000" dirty="0">
                <a:solidFill>
                  <a:srgbClr val="FFFFFF"/>
                </a:solidFill>
                <a:latin typeface="Segoe UI" panose="020B0502040204020203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A4BE3E1-DF19-DB0B-B97C-46C5ABE0B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49371" y="3228150"/>
              <a:ext cx="6447099" cy="3629850"/>
            </a:xfrm>
            <a:prstGeom prst="rect">
              <a:avLst/>
            </a:prstGeom>
          </p:spPr>
        </p:pic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D631D4B-F10B-9D17-1D0A-EA6DBAA6E66F}"/>
              </a:ext>
            </a:extLst>
          </p:cNvPr>
          <p:cNvSpPr>
            <a:spLocks/>
          </p:cNvSpPr>
          <p:nvPr/>
        </p:nvSpPr>
        <p:spPr bwMode="auto">
          <a:xfrm>
            <a:off x="588963" y="2143125"/>
            <a:ext cx="11031537" cy="4267835"/>
          </a:xfrm>
          <a:prstGeom prst="roundRect">
            <a:avLst>
              <a:gd name="adj" fmla="val 4147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no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SA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Arial" panose="020B0604020202020204" pitchFamily="34" charset="0"/>
              </a:rPr>
              <a:t>أنت مصمم تجارب </a:t>
            </a:r>
            <a:r>
              <a:rPr lang="ar-SA" sz="16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+mj-ea"/>
                <a:cs typeface="Arial" panose="020B0604020202020204" pitchFamily="34" charset="0"/>
              </a:rPr>
              <a:t>مذهل</a:t>
            </a:r>
            <a:r>
              <a:rPr kumimoji="0" lang="ar-SA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Arial" panose="020B0604020202020204" pitchFamily="34" charset="0"/>
              </a:rPr>
              <a:t>  يمتلك موهبة خاصة في ابتكار عوالم</a:t>
            </a:r>
            <a:r>
              <a:rPr lang="ar-SA" sz="1600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ar-SA" sz="16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+mj-ea"/>
                <a:cs typeface="Arial" panose="020B0604020202020204" pitchFamily="34" charset="0"/>
              </a:rPr>
              <a:t>غامرة</a:t>
            </a:r>
            <a:r>
              <a:rPr lang="ar-SA" sz="1600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ar-SA" sz="16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+mj-ea"/>
                <a:cs typeface="Arial" panose="020B0604020202020204" pitchFamily="34" charset="0"/>
              </a:rPr>
              <a:t>تثير</a:t>
            </a:r>
            <a:r>
              <a:rPr kumimoji="0" lang="ar-SA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Arial" panose="020B0604020202020204" pitchFamily="34" charset="0"/>
              </a:rPr>
              <a:t> الحواس وتنقل الأشخاص إلى مكان </a:t>
            </a:r>
            <a:r>
              <a:rPr lang="ar-SA" sz="1600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ar-SA" sz="16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+mj-ea"/>
                <a:cs typeface="Arial" panose="020B0604020202020204" pitchFamily="34" charset="0"/>
              </a:rPr>
              <a:t>سحري</a:t>
            </a:r>
            <a:r>
              <a:rPr kumimoji="0" lang="ar-SA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Arial" panose="020B0604020202020204" pitchFamily="34" charset="0"/>
              </a:rPr>
              <a:t> يبهر العقول.</a:t>
            </a:r>
          </a:p>
          <a:p>
            <a:pPr marL="0" marR="0" lvl="0" indent="0" algn="r" defTabSz="914400" rtl="1" eaLnBrk="1" fontAlgn="auto" latinLnBrk="0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SA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Arial" panose="020B0604020202020204" pitchFamily="34" charset="0"/>
              </a:rPr>
              <a:t>باستخدام مزيج من أصوات </a:t>
            </a:r>
            <a:r>
              <a:rPr lang="ar-SA" sz="1600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ar-SA" sz="16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+mj-ea"/>
                <a:cs typeface="Arial" panose="020B0604020202020204" pitchFamily="34" charset="0"/>
              </a:rPr>
              <a:t>رائعة</a:t>
            </a:r>
            <a:r>
              <a:rPr kumimoji="0" lang="ar-SA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Arial" panose="020B0604020202020204" pitchFamily="34" charset="0"/>
              </a:rPr>
              <a:t> ومرئيات</a:t>
            </a:r>
            <a:r>
              <a:rPr lang="ar-SA" sz="1600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ar-SA" sz="16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+mj-ea"/>
                <a:cs typeface="Arial" panose="020B0604020202020204" pitchFamily="34" charset="0"/>
              </a:rPr>
              <a:t>مذهلة</a:t>
            </a:r>
            <a:r>
              <a:rPr kumimoji="0" lang="ar-SA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Arial" panose="020B0604020202020204" pitchFamily="34" charset="0"/>
              </a:rPr>
              <a:t> ، وتفاصيل </a:t>
            </a:r>
            <a:r>
              <a:rPr lang="ar-SA" sz="16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+mj-ea"/>
                <a:cs typeface="Arial" panose="020B0604020202020204" pitchFamily="34" charset="0"/>
              </a:rPr>
              <a:t>بيئية</a:t>
            </a:r>
            <a:r>
              <a:rPr kumimoji="0" lang="ar-SA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Arial" panose="020B0604020202020204" pitchFamily="34" charset="0"/>
              </a:rPr>
              <a:t> مختارة بعناية، تبتكر رحلات </a:t>
            </a:r>
            <a:r>
              <a:rPr lang="ar-SA" sz="16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+mj-ea"/>
                <a:cs typeface="Arial" panose="020B0604020202020204" pitchFamily="34" charset="0"/>
              </a:rPr>
              <a:t>استثنائية</a:t>
            </a:r>
            <a:r>
              <a:rPr lang="ar-SA" sz="1600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ar-SA" sz="16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+mj-ea"/>
                <a:cs typeface="Arial" panose="020B0604020202020204" pitchFamily="34" charset="0"/>
              </a:rPr>
              <a:t>تدهش</a:t>
            </a:r>
            <a:r>
              <a:rPr kumimoji="0" lang="ar-SA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Arial" panose="020B0604020202020204" pitchFamily="34" charset="0"/>
              </a:rPr>
              <a:t> وتبهج</a:t>
            </a:r>
            <a:r>
              <a:rPr lang="ar-SA" sz="1600" dirty="0"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rPr>
              <a:t> الجمهور</a:t>
            </a:r>
            <a:r>
              <a:rPr lang="ar-SA" sz="1600" dirty="0">
                <a:latin typeface="Segoe UI" panose="020B0502040204020203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r" defTabSz="914400" rtl="1" eaLnBrk="1" fontAlgn="auto" latinLnBrk="0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SA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Arial" panose="020B0604020202020204" pitchFamily="34" charset="0"/>
              </a:rPr>
              <a:t>إبداعك لا حدود له وأنت تتوصل إلى أفكار </a:t>
            </a:r>
            <a:r>
              <a:rPr lang="ar-SA" sz="16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+mj-ea"/>
                <a:cs typeface="Arial" panose="020B0604020202020204" pitchFamily="34" charset="0"/>
              </a:rPr>
              <a:t>جريئة</a:t>
            </a:r>
            <a:r>
              <a:rPr kumimoji="0" lang="ar-SA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Arial" panose="020B0604020202020204" pitchFamily="34" charset="0"/>
              </a:rPr>
              <a:t> تشعل </a:t>
            </a:r>
            <a:r>
              <a:rPr lang="ar-SA" sz="16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+mj-ea"/>
                <a:cs typeface="Arial" panose="020B0604020202020204" pitchFamily="34" charset="0"/>
              </a:rPr>
              <a:t>الخيال</a:t>
            </a:r>
            <a:r>
              <a:rPr kumimoji="0" lang="ar-SA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Arial" panose="020B0604020202020204" pitchFamily="34" charset="0"/>
              </a:rPr>
              <a:t>، مع الاهتمام بأدق التفاصيل التي تربط كل شيء معًا.</a:t>
            </a:r>
          </a:p>
          <a:p>
            <a:pPr marL="0" marR="0" lvl="0" indent="0" algn="r" defTabSz="914400" rtl="1" eaLnBrk="1" fontAlgn="auto" latinLnBrk="0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ar-SA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Arial" panose="020B0604020202020204" pitchFamily="34" charset="0"/>
              </a:rPr>
              <a:t>بفضل قدرتك على إشراك الحواس المتعددة، يمكنك خلق لحظات </a:t>
            </a:r>
            <a:r>
              <a:rPr lang="ar-SA" sz="1600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+mj-ea"/>
                <a:cs typeface="Arial" panose="020B0604020202020204" pitchFamily="34" charset="0"/>
              </a:rPr>
              <a:t>لا </a:t>
            </a:r>
            <a:r>
              <a:rPr lang="ar-SA" sz="16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+mj-ea"/>
                <a:cs typeface="Arial" panose="020B0604020202020204" pitchFamily="34" charset="0"/>
              </a:rPr>
              <a:t>تُنسى</a:t>
            </a:r>
            <a:r>
              <a:rPr kumimoji="0" lang="ar-SA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Arial" panose="020B0604020202020204" pitchFamily="34" charset="0"/>
              </a:rPr>
              <a:t> تغمر الأشخاص في </a:t>
            </a:r>
            <a:r>
              <a:rPr lang="ar-SA" sz="16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+mj-ea"/>
                <a:cs typeface="Arial" panose="020B0604020202020204" pitchFamily="34" charset="0"/>
              </a:rPr>
              <a:t>سيمفونية</a:t>
            </a:r>
            <a:r>
              <a:rPr kumimoji="0" lang="ar-SA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Arial" panose="020B0604020202020204" pitchFamily="34" charset="0"/>
              </a:rPr>
              <a:t> حسية مذهلة، تتركهم </a:t>
            </a:r>
            <a:r>
              <a:rPr lang="ar-SA" sz="16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+mj-ea"/>
                <a:cs typeface="Arial" panose="020B0604020202020204" pitchFamily="34" charset="0"/>
              </a:rPr>
              <a:t>مندهشين</a:t>
            </a:r>
            <a:r>
              <a:rPr kumimoji="0" lang="ar-SA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ar-SA" sz="1600" b="1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Arial" panose="020B0604020202020204" pitchFamily="34" charset="0"/>
              </a:rPr>
              <a:t>و</a:t>
            </a:r>
            <a:r>
              <a:rPr lang="ar-SA" sz="16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+mj-ea"/>
                <a:cs typeface="Arial" panose="020B0604020202020204" pitchFamily="34" charset="0"/>
              </a:rPr>
              <a:t>سعداء</a:t>
            </a:r>
            <a:r>
              <a:rPr kumimoji="0" lang="ar-SA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Arial" panose="020B0604020202020204" pitchFamily="34" charset="0"/>
              </a:rPr>
              <a:t>، ومتحمسين للمزيد. وبهذا، ستساعد في إنشاء تجربة جديدة و</a:t>
            </a:r>
            <a:r>
              <a:rPr lang="ar-SA" sz="1600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ar-SA" sz="16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+mj-ea"/>
                <a:cs typeface="Arial" panose="020B0604020202020204" pitchFamily="34" charset="0"/>
              </a:rPr>
              <a:t>مثيرة</a:t>
            </a:r>
            <a:r>
              <a:rPr kumimoji="0" lang="ar-SA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86108B-C9EE-9708-F498-15DA03970433}"/>
              </a:ext>
            </a:extLst>
          </p:cNvPr>
          <p:cNvSpPr txBox="1"/>
          <p:nvPr/>
        </p:nvSpPr>
        <p:spPr>
          <a:xfrm>
            <a:off x="6872904" y="2616789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ar-SA" sz="11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+mj-ea"/>
                <a:cs typeface="Arial" panose="020B0604020202020204" pitchFamily="34" charset="0"/>
              </a:rPr>
              <a:t>(صفة)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7D48E1-0650-386F-5D99-8DD8477C2F78}"/>
              </a:ext>
            </a:extLst>
          </p:cNvPr>
          <p:cNvSpPr txBox="1"/>
          <p:nvPr/>
        </p:nvSpPr>
        <p:spPr>
          <a:xfrm>
            <a:off x="9708249" y="2616789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ar-SA" sz="11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+mj-ea"/>
                <a:cs typeface="Arial" panose="020B0604020202020204" pitchFamily="34" charset="0"/>
              </a:rPr>
              <a:t>(صفة)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533A07-69F0-7593-0B54-CA25EC601ECA}"/>
              </a:ext>
            </a:extLst>
          </p:cNvPr>
          <p:cNvSpPr txBox="1"/>
          <p:nvPr/>
        </p:nvSpPr>
        <p:spPr>
          <a:xfrm>
            <a:off x="6469695" y="2616789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ar-SA" sz="11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+mj-ea"/>
                <a:cs typeface="Arial" panose="020B0604020202020204" pitchFamily="34" charset="0"/>
              </a:rPr>
              <a:t>(فعل)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6891A8-16B4-7B78-EBD5-6AC01D4F1735}"/>
              </a:ext>
            </a:extLst>
          </p:cNvPr>
          <p:cNvSpPr txBox="1"/>
          <p:nvPr/>
        </p:nvSpPr>
        <p:spPr>
          <a:xfrm flipH="1">
            <a:off x="3568322" y="2606800"/>
            <a:ext cx="112213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ar-SA" sz="11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+mj-ea"/>
                <a:cs typeface="Arial" panose="020B0604020202020204" pitchFamily="34" charset="0"/>
              </a:rPr>
              <a:t>(صفة)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095397-18B6-FCDE-D3EF-FAEC3785CC99}"/>
              </a:ext>
            </a:extLst>
          </p:cNvPr>
          <p:cNvSpPr txBox="1"/>
          <p:nvPr/>
        </p:nvSpPr>
        <p:spPr>
          <a:xfrm>
            <a:off x="4581964" y="3030503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ar-SA" sz="11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+mj-ea"/>
                <a:cs typeface="Arial" panose="020B0604020202020204" pitchFamily="34" charset="0"/>
              </a:rPr>
              <a:t>(صفة)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1BE5FE-B26B-0376-B829-2857227C6547}"/>
              </a:ext>
            </a:extLst>
          </p:cNvPr>
          <p:cNvSpPr txBox="1"/>
          <p:nvPr/>
        </p:nvSpPr>
        <p:spPr>
          <a:xfrm>
            <a:off x="6975737" y="3034286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ar-SA" sz="11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+mj-ea"/>
                <a:cs typeface="Arial" panose="020B0604020202020204" pitchFamily="34" charset="0"/>
              </a:rPr>
              <a:t>(صفة)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6EAD99-8FB4-E8B6-6E39-A96CC24186F6}"/>
              </a:ext>
            </a:extLst>
          </p:cNvPr>
          <p:cNvSpPr txBox="1"/>
          <p:nvPr/>
        </p:nvSpPr>
        <p:spPr>
          <a:xfrm>
            <a:off x="7988779" y="3045139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ar-SA" sz="11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+mj-ea"/>
                <a:cs typeface="Arial" panose="020B0604020202020204" pitchFamily="34" charset="0"/>
              </a:rPr>
              <a:t>(اسم)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A831E7-1C0F-B430-0329-406A4E1FCA7E}"/>
              </a:ext>
            </a:extLst>
          </p:cNvPr>
          <p:cNvSpPr txBox="1"/>
          <p:nvPr/>
        </p:nvSpPr>
        <p:spPr>
          <a:xfrm>
            <a:off x="9122404" y="3034286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ar-SA" sz="11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+mj-ea"/>
                <a:cs typeface="Arial" panose="020B0604020202020204" pitchFamily="34" charset="0"/>
              </a:rPr>
              <a:t>(صفة)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574488-E2E7-B9AC-E901-5498FF00C483}"/>
              </a:ext>
            </a:extLst>
          </p:cNvPr>
          <p:cNvSpPr txBox="1"/>
          <p:nvPr/>
        </p:nvSpPr>
        <p:spPr>
          <a:xfrm>
            <a:off x="4135840" y="3045139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ar-SA" sz="11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+mj-ea"/>
                <a:cs typeface="Arial" panose="020B0604020202020204" pitchFamily="34" charset="0"/>
              </a:rPr>
              <a:t>(فعل)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824637-9228-7418-8DC2-BBD2F51B5044}"/>
              </a:ext>
            </a:extLst>
          </p:cNvPr>
          <p:cNvSpPr txBox="1"/>
          <p:nvPr/>
        </p:nvSpPr>
        <p:spPr>
          <a:xfrm>
            <a:off x="7311224" y="3485161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ar-SA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+mj-ea"/>
                <a:cs typeface="Arial" panose="020B0604020202020204" pitchFamily="34" charset="0"/>
              </a:rPr>
              <a:t>(صفة)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1A0F13-C5EA-50B4-A016-23AF208E6050}"/>
              </a:ext>
            </a:extLst>
          </p:cNvPr>
          <p:cNvSpPr txBox="1"/>
          <p:nvPr/>
        </p:nvSpPr>
        <p:spPr>
          <a:xfrm>
            <a:off x="6703537" y="3860692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ar-SA" sz="11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+mj-ea"/>
                <a:cs typeface="Arial" panose="020B0604020202020204" pitchFamily="34" charset="0"/>
              </a:rPr>
              <a:t>(اسم)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05EA62-BD4E-53F6-4053-F2BC45DA7588}"/>
              </a:ext>
            </a:extLst>
          </p:cNvPr>
          <p:cNvSpPr txBox="1"/>
          <p:nvPr/>
        </p:nvSpPr>
        <p:spPr>
          <a:xfrm>
            <a:off x="4956984" y="3917881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ar-SA" sz="11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+mj-ea"/>
                <a:cs typeface="Arial" panose="020B0604020202020204" pitchFamily="34" charset="0"/>
              </a:rPr>
              <a:t>(صفة)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566019-4567-C222-8A75-AF76BA1942F0}"/>
              </a:ext>
            </a:extLst>
          </p:cNvPr>
          <p:cNvSpPr txBox="1"/>
          <p:nvPr/>
        </p:nvSpPr>
        <p:spPr>
          <a:xfrm>
            <a:off x="8377389" y="4380813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ar-SA" sz="11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+mj-ea"/>
                <a:cs typeface="Arial" panose="020B0604020202020204" pitchFamily="34" charset="0"/>
              </a:rPr>
              <a:t>(اسم)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DCF9C8-B518-F55B-525F-8AA3998F0E05}"/>
              </a:ext>
            </a:extLst>
          </p:cNvPr>
          <p:cNvSpPr txBox="1"/>
          <p:nvPr/>
        </p:nvSpPr>
        <p:spPr>
          <a:xfrm>
            <a:off x="2240934" y="3849182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ar-SA" sz="11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+mj-ea"/>
                <a:cs typeface="Arial" panose="020B0604020202020204" pitchFamily="34" charset="0"/>
              </a:rPr>
              <a:t>(صفة)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163272-874E-C2AE-3734-78E09729D1F5}"/>
              </a:ext>
            </a:extLst>
          </p:cNvPr>
          <p:cNvSpPr txBox="1"/>
          <p:nvPr/>
        </p:nvSpPr>
        <p:spPr>
          <a:xfrm>
            <a:off x="8147644" y="3478799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ar-SA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+mj-ea"/>
                <a:cs typeface="Arial" panose="020B0604020202020204" pitchFamily="34" charset="0"/>
              </a:rPr>
              <a:t>(صفة)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BF62AA-6C7C-92BE-29FD-73D0DEC39711}"/>
              </a:ext>
            </a:extLst>
          </p:cNvPr>
          <p:cNvSpPr txBox="1"/>
          <p:nvPr/>
        </p:nvSpPr>
        <p:spPr>
          <a:xfrm>
            <a:off x="2897970" y="3933821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ar-SA" sz="11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+mj-ea"/>
                <a:cs typeface="Arial" panose="020B0604020202020204" pitchFamily="34" charset="0"/>
              </a:rPr>
              <a:t>(صفة)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E597E2-5B9F-0EF2-AD25-CFD9D665C31B}"/>
              </a:ext>
            </a:extLst>
          </p:cNvPr>
          <p:cNvSpPr txBox="1"/>
          <p:nvPr/>
        </p:nvSpPr>
        <p:spPr>
          <a:xfrm>
            <a:off x="6744913" y="6536267"/>
            <a:ext cx="532152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ar-SA" sz="1200" dirty="0">
                <a:effectLst/>
                <a:latin typeface="Segoe UI" panose="020B0502040204020203" pitchFamily="34" charset="0"/>
              </a:rPr>
              <a:t>© حقوق التأليف والنشر لعام </a:t>
            </a:r>
            <a:r>
              <a:rPr lang="en-US" sz="1200" noProof="0" dirty="0">
                <a:effectLst/>
                <a:latin typeface="Segoe UI" panose="020B0502040204020203" pitchFamily="34" charset="0"/>
              </a:rPr>
              <a:t>2025</a:t>
            </a:r>
            <a:r>
              <a:rPr lang="ar-SA" sz="1200" dirty="0">
                <a:effectLst/>
                <a:latin typeface="Segoe UI" panose="020B0502040204020203" pitchFamily="34" charset="0"/>
              </a:rPr>
              <a:t> محفوظة لشركة </a:t>
            </a:r>
            <a:r>
              <a:rPr lang="en-US" sz="1200" dirty="0">
                <a:effectLst/>
                <a:latin typeface="Segoe UI" panose="020B0502040204020203" pitchFamily="34" charset="0"/>
              </a:rPr>
              <a:t>Microsoft Corporation</a:t>
            </a:r>
            <a:r>
              <a:rPr lang="ar-SA" sz="1200" noProof="0" dirty="0">
                <a:effectLst/>
                <a:latin typeface="Segoe UI" panose="020B0502040204020203" pitchFamily="34" charset="0"/>
              </a:rPr>
              <a:t>.</a:t>
            </a:r>
            <a:r>
              <a:rPr lang="en-US" sz="1200" dirty="0">
                <a:effectLst/>
                <a:latin typeface="Segoe UI" panose="020B0502040204020203" pitchFamily="34" charset="0"/>
              </a:rPr>
              <a:t> </a:t>
            </a:r>
            <a:r>
              <a:rPr lang="ar-SA" sz="1200" dirty="0">
                <a:effectLst/>
                <a:latin typeface="Segoe UI" panose="020B0502040204020203" pitchFamily="34" charset="0"/>
              </a:rPr>
              <a:t>جميع الحقوق محفوظة.</a:t>
            </a:r>
          </a:p>
        </p:txBody>
      </p:sp>
    </p:spTree>
    <p:extLst>
      <p:ext uri="{BB962C8B-B14F-4D97-AF65-F5344CB8AC3E}">
        <p14:creationId xmlns:p14="http://schemas.microsoft.com/office/powerpoint/2010/main" val="112388142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27760A9-744E-411F-3314-9C0299DC7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1" y="0"/>
            <a:ext cx="12191999" cy="1172541"/>
            <a:chOff x="1" y="0"/>
            <a:chExt cx="12191999" cy="117254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A090124-2AB0-373F-33F3-893E468FF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805185D-5734-92A1-E8EC-12B9EEEE159A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0665B7C-DADA-E02F-1891-1588BC5FF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457200"/>
            <a:ext cx="11288180" cy="553998"/>
          </a:xfrm>
        </p:spPr>
        <p:txBody>
          <a:bodyPr wrap="square">
            <a:spAutoFit/>
          </a:bodyPr>
          <a:lstStyle/>
          <a:p>
            <a:r>
              <a:rPr lang="ar-SA" b="1" dirty="0">
                <a:cs typeface="Arial" panose="020B0604020202020204" pitchFamily="34" charset="0"/>
              </a:rPr>
              <a:t>الوحدة </a:t>
            </a:r>
            <a:r>
              <a:rPr lang="en-US" b="1" noProof="0" dirty="0">
                <a:cs typeface="Arial" panose="020B0604020202020204" pitchFamily="34" charset="0"/>
              </a:rPr>
              <a:t>2</a:t>
            </a:r>
            <a:r>
              <a:rPr lang="ar-SA" b="1" dirty="0">
                <a:cs typeface="Arial" panose="020B0604020202020204" pitchFamily="34" charset="0"/>
              </a:rPr>
              <a:t>: املأ الفراغات</a:t>
            </a:r>
          </a:p>
        </p:txBody>
      </p:sp>
      <p:sp>
        <p:nvSpPr>
          <p:cNvPr id="9" name="Rounded Rectangle 24_1">
            <a:extLst>
              <a:ext uri="{FF2B5EF4-FFF2-40B4-BE49-F238E27FC236}">
                <a16:creationId xmlns:a16="http://schemas.microsoft.com/office/drawing/2014/main" id="{A4E1EBEC-32A9-5386-42FE-0E382F3DB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3" y="1559401"/>
            <a:ext cx="11018520" cy="4282113"/>
          </a:xfrm>
          <a:prstGeom prst="roundRect">
            <a:avLst>
              <a:gd name="adj" fmla="val 4200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IN" sz="1400" b="1" dirty="0">
              <a:ln w="3175">
                <a:noFill/>
              </a:ln>
              <a:latin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0" name="Graphic 174">
            <a:extLst>
              <a:ext uri="{FF2B5EF4-FFF2-40B4-BE49-F238E27FC236}">
                <a16:creationId xmlns:a16="http://schemas.microsoft.com/office/drawing/2014/main" id="{3DFC51C2-C546-B2DC-A985-9C5FE836B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734567" y="1705705"/>
            <a:ext cx="10725912" cy="402006"/>
          </a:xfrm>
          <a:prstGeom prst="roundRect">
            <a:avLst>
              <a:gd name="adj" fmla="val 2169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</a:pPr>
            <a:endParaRPr kumimoji="0" lang="en-US" b="0" i="0" u="none" strike="noStrike" kern="1200" cap="none" normalizeH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CDF514-7F13-84C3-6D43-C17E369F7F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991717"/>
              </p:ext>
            </p:extLst>
          </p:nvPr>
        </p:nvGraphicFramePr>
        <p:xfrm>
          <a:off x="731521" y="1705703"/>
          <a:ext cx="10872216" cy="413581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24072">
                  <a:extLst>
                    <a:ext uri="{9D8B030D-6E8A-4147-A177-3AD203B41FA5}">
                      <a16:colId xmlns:a16="http://schemas.microsoft.com/office/drawing/2014/main" val="1583065519"/>
                    </a:ext>
                  </a:extLst>
                </a:gridCol>
                <a:gridCol w="3624072">
                  <a:extLst>
                    <a:ext uri="{9D8B030D-6E8A-4147-A177-3AD203B41FA5}">
                      <a16:colId xmlns:a16="http://schemas.microsoft.com/office/drawing/2014/main" val="389560903"/>
                    </a:ext>
                  </a:extLst>
                </a:gridCol>
                <a:gridCol w="3624072">
                  <a:extLst>
                    <a:ext uri="{9D8B030D-6E8A-4147-A177-3AD203B41FA5}">
                      <a16:colId xmlns:a16="http://schemas.microsoft.com/office/drawing/2014/main" val="1926491183"/>
                    </a:ext>
                  </a:extLst>
                </a:gridCol>
              </a:tblGrid>
              <a:tr h="406801">
                <a:tc>
                  <a:txBody>
                    <a:bodyPr/>
                    <a:lstStyle/>
                    <a:p>
                      <a:pPr algn="ctr"/>
                      <a:r>
                        <a:rPr lang="ar-SA" b="1" baseline="0" dirty="0">
                          <a:solidFill>
                            <a:schemeClr val="accent2"/>
                          </a:solidFill>
                          <a:latin typeface="Segoe UI" panose="020B0502040204020203" pitchFamily="34" charset="0"/>
                          <a:cs typeface="Arial" panose="020B0604020202020204" pitchFamily="34" charset="0"/>
                        </a:rPr>
                        <a:t>فعل</a:t>
                      </a:r>
                    </a:p>
                  </a:txBody>
                  <a:tcPr marT="64008" marB="6400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b="1" baseline="0" dirty="0">
                          <a:solidFill>
                            <a:schemeClr val="accent2"/>
                          </a:solidFill>
                          <a:latin typeface="Segoe UI" panose="020B0502040204020203" pitchFamily="34" charset="0"/>
                          <a:cs typeface="Arial" panose="020B0604020202020204" pitchFamily="34" charset="0"/>
                        </a:rPr>
                        <a:t>اسم</a:t>
                      </a:r>
                    </a:p>
                  </a:txBody>
                  <a:tcPr marT="64008" marB="6400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b="1" baseline="0" dirty="0">
                          <a:solidFill>
                            <a:schemeClr val="accent2"/>
                          </a:solidFill>
                          <a:latin typeface="Segoe UI" panose="020B0502040204020203" pitchFamily="34" charset="0"/>
                          <a:cs typeface="Arial" panose="020B0604020202020204" pitchFamily="34" charset="0"/>
                        </a:rPr>
                        <a:t>صفة</a:t>
                      </a:r>
                    </a:p>
                  </a:txBody>
                  <a:tcPr marT="64008" marB="6400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7960615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ar-SA" sz="16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Arial" panose="020B0604020202020204" pitchFamily="34" charset="0"/>
                        </a:rPr>
                        <a:t>يقفز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16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Arial" panose="020B0604020202020204" pitchFamily="34" charset="0"/>
                        </a:rPr>
                        <a:t>مغامرة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16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Arial" panose="020B0604020202020204" pitchFamily="34" charset="0"/>
                        </a:rPr>
                        <a:t>مذهل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0202411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ar-SA" sz="16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Arial" panose="020B0604020202020204" pitchFamily="34" charset="0"/>
                        </a:rPr>
                        <a:t>يجري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16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Arial" panose="020B0604020202020204" pitchFamily="34" charset="0"/>
                        </a:rPr>
                        <a:t>شاطئ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16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Arial" panose="020B0604020202020204" pitchFamily="34" charset="0"/>
                        </a:rPr>
                        <a:t>جريء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049622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ar-SA" sz="16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Arial" panose="020B0604020202020204" pitchFamily="34" charset="0"/>
                        </a:rPr>
                        <a:t>يرقص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16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Arial" panose="020B0604020202020204" pitchFamily="34" charset="0"/>
                        </a:rPr>
                        <a:t>قلعة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16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Arial" panose="020B0604020202020204" pitchFamily="34" charset="0"/>
                        </a:rPr>
                        <a:t>مبدع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545775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ar-SA" sz="16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Arial" panose="020B0604020202020204" pitchFamily="34" charset="0"/>
                        </a:rPr>
                        <a:t>يستكشف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16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Arial" panose="020B0604020202020204" pitchFamily="34" charset="0"/>
                        </a:rPr>
                        <a:t>غابة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16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Arial" panose="020B0604020202020204" pitchFamily="34" charset="0"/>
                        </a:rPr>
                        <a:t>مثير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5551803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ar-SA" sz="16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Arial" panose="020B0604020202020204" pitchFamily="34" charset="0"/>
                        </a:rPr>
                        <a:t>يبني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16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Arial" panose="020B0604020202020204" pitchFamily="34" charset="0"/>
                        </a:rPr>
                        <a:t>لعبة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16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Arial" panose="020B0604020202020204" pitchFamily="34" charset="0"/>
                        </a:rPr>
                        <a:t>رائع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135219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ar-SA" sz="16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Arial" panose="020B0604020202020204" pitchFamily="34" charset="0"/>
                        </a:rPr>
                        <a:t>يكتشف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16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Arial" panose="020B0604020202020204" pitchFamily="34" charset="0"/>
                        </a:rPr>
                        <a:t>بطل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16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Arial" panose="020B0604020202020204" pitchFamily="34" charset="0"/>
                        </a:rPr>
                        <a:t>سحري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8499400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ar-SA" sz="16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Arial" panose="020B0604020202020204" pitchFamily="34" charset="0"/>
                        </a:rPr>
                        <a:t>يتخيل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16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Arial" panose="020B0604020202020204" pitchFamily="34" charset="0"/>
                        </a:rPr>
                        <a:t>رحلة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16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Arial" panose="020B0604020202020204" pitchFamily="34" charset="0"/>
                        </a:rPr>
                        <a:t>غامض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1709857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ar-SA" sz="16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Arial" panose="020B0604020202020204" pitchFamily="34" charset="0"/>
                        </a:rPr>
                        <a:t>ينشئ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16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Arial" panose="020B0604020202020204" pitchFamily="34" charset="0"/>
                        </a:rPr>
                        <a:t>جبل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16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Arial" panose="020B0604020202020204" pitchFamily="34" charset="0"/>
                        </a:rPr>
                        <a:t>فريد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5468429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ar-SA" sz="16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Arial" panose="020B0604020202020204" pitchFamily="34" charset="0"/>
                        </a:rPr>
                        <a:t>يخترع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16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Arial" panose="020B0604020202020204" pitchFamily="34" charset="0"/>
                        </a:rPr>
                        <a:t>روبوت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16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Arial" panose="020B0604020202020204" pitchFamily="34" charset="0"/>
                        </a:rPr>
                        <a:t>نابض بالحياة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888329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ar-SA" sz="16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Arial" panose="020B0604020202020204" pitchFamily="34" charset="0"/>
                        </a:rPr>
                        <a:t>يطير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16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Arial" panose="020B0604020202020204" pitchFamily="34" charset="0"/>
                        </a:rPr>
                        <a:t>فضاء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16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cs typeface="Arial" panose="020B0604020202020204" pitchFamily="34" charset="0"/>
                        </a:rPr>
                        <a:t>جامح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004117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FDBF298-A3F6-5DFA-119C-A646D82BB633}"/>
              </a:ext>
            </a:extLst>
          </p:cNvPr>
          <p:cNvSpPr txBox="1"/>
          <p:nvPr/>
        </p:nvSpPr>
        <p:spPr>
          <a:xfrm>
            <a:off x="6744913" y="6536267"/>
            <a:ext cx="532152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ar-SA" sz="1200" dirty="0">
                <a:effectLst/>
                <a:latin typeface="Segoe UI" panose="020B0502040204020203" pitchFamily="34" charset="0"/>
              </a:rPr>
              <a:t>© حقوق التأليف والنشر لعام </a:t>
            </a:r>
            <a:r>
              <a:rPr lang="en-US" sz="1200" noProof="0" dirty="0">
                <a:effectLst/>
                <a:latin typeface="Segoe UI" panose="020B0502040204020203" pitchFamily="34" charset="0"/>
              </a:rPr>
              <a:t>2025</a:t>
            </a:r>
            <a:r>
              <a:rPr lang="ar-SA" sz="1200" dirty="0">
                <a:effectLst/>
                <a:latin typeface="Segoe UI" panose="020B0502040204020203" pitchFamily="34" charset="0"/>
              </a:rPr>
              <a:t> محفوظة لشركة </a:t>
            </a:r>
            <a:r>
              <a:rPr lang="en-US" sz="1200" dirty="0">
                <a:effectLst/>
                <a:latin typeface="Segoe UI" panose="020B0502040204020203" pitchFamily="34" charset="0"/>
              </a:rPr>
              <a:t>Microsoft Corporation</a:t>
            </a:r>
            <a:r>
              <a:rPr lang="ar-SA" sz="1200" noProof="0" dirty="0">
                <a:effectLst/>
                <a:latin typeface="Segoe UI" panose="020B0502040204020203" pitchFamily="34" charset="0"/>
              </a:rPr>
              <a:t>.</a:t>
            </a:r>
            <a:r>
              <a:rPr lang="en-US" sz="1200" dirty="0">
                <a:effectLst/>
                <a:latin typeface="Segoe UI" panose="020B0502040204020203" pitchFamily="34" charset="0"/>
              </a:rPr>
              <a:t> </a:t>
            </a:r>
            <a:r>
              <a:rPr lang="ar-SA" sz="1200" dirty="0">
                <a:effectLst/>
                <a:latin typeface="Segoe UI" panose="020B0502040204020203" pitchFamily="34" charset="0"/>
              </a:rPr>
              <a:t>جميع الحقوق محفوظة.</a:t>
            </a:r>
          </a:p>
        </p:txBody>
      </p:sp>
    </p:spTree>
    <p:extLst>
      <p:ext uri="{BB962C8B-B14F-4D97-AF65-F5344CB8AC3E}">
        <p14:creationId xmlns:p14="http://schemas.microsoft.com/office/powerpoint/2010/main" val="95510449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5489E278-B283-BB01-0E37-2008AF049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1" y="0"/>
            <a:ext cx="12191999" cy="1172541"/>
            <a:chOff x="1" y="0"/>
            <a:chExt cx="12191999" cy="1172541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36588A8-D59C-BAAF-74F4-EBBCE2F846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7600"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020164D-54EF-5C4E-7871-956037DA8044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60CAEE-3C09-E17B-D5A1-AA4773689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918016" y="2272719"/>
            <a:ext cx="502920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24_1">
            <a:extLst>
              <a:ext uri="{FF2B5EF4-FFF2-40B4-BE49-F238E27FC236}">
                <a16:creationId xmlns:a16="http://schemas.microsoft.com/office/drawing/2014/main" id="{6087863F-DCA6-CF7F-5542-0A7B235DE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662068" y="2265680"/>
            <a:ext cx="3944715" cy="413512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970BAA-D72B-EE7B-FE4C-8B9C7A8A3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ar-SA" sz="3600" b="1" dirty="0">
                <a:latin typeface="Segoe UI" panose="020B0502040204020203" pitchFamily="34" charset="0"/>
                <a:cs typeface="Arial" panose="020B0604020202020204" pitchFamily="34" charset="0"/>
              </a:rPr>
              <a:t>الوحدة </a:t>
            </a:r>
            <a:r>
              <a:rPr lang="en-US" sz="3600" b="1" noProof="0" dirty="0">
                <a:cs typeface="Arial" panose="020B0604020202020204" pitchFamily="34" charset="0"/>
              </a:rPr>
              <a:t>2</a:t>
            </a:r>
            <a:r>
              <a:rPr lang="ar-SA" sz="3600" b="1" dirty="0">
                <a:latin typeface="Segoe UI" panose="020B0502040204020203" pitchFamily="34" charset="0"/>
                <a:cs typeface="Arial" panose="020B0604020202020204" pitchFamily="34" charset="0"/>
              </a:rPr>
              <a:t>: حدِّد فكرتك وضَع السياق - التفاصيل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FBB2F2B-55D3-8C9F-43BC-1A8FB5A488CE}"/>
              </a:ext>
            </a:extLst>
          </p:cNvPr>
          <p:cNvSpPr>
            <a:spLocks/>
          </p:cNvSpPr>
          <p:nvPr/>
        </p:nvSpPr>
        <p:spPr>
          <a:xfrm rot="10800000" flipH="1" flipV="1">
            <a:off x="7810785" y="3728243"/>
            <a:ext cx="3559597" cy="2103140"/>
          </a:xfrm>
          <a:prstGeom prst="rect">
            <a:avLst/>
          </a:prstGeom>
          <a:noFill/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spAutoFit/>
          </a:bodyPr>
          <a:lstStyle/>
          <a:p>
            <a:pPr marL="0" marR="0" lvl="0" indent="0" algn="r" defTabSz="914400" rtl="1" eaLnBrk="1" fontAlgn="auto" latinLnBrk="0" hangingPunct="1">
              <a:spcBef>
                <a:spcPts val="1200"/>
              </a:spcBef>
              <a:buClrTx/>
              <a:buSzTx/>
              <a:buFontTx/>
              <a:buNone/>
              <a:tabLst/>
              <a:defRPr/>
            </a:pPr>
            <a:r>
              <a:rPr kumimoji="0" lang="ar-SA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cs typeface="Arial" panose="020B0604020202020204" pitchFamily="34" charset="0"/>
              </a:rPr>
              <a:t>الأمر: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ar-SA" sz="1600" dirty="0">
                <a:latin typeface="Segoe UI" panose="020B0502040204020203" pitchFamily="34" charset="0"/>
                <a:cs typeface="Arial" panose="020B0604020202020204" pitchFamily="34" charset="0"/>
              </a:rPr>
              <a:t>لدي</a:t>
            </a:r>
            <a:r>
              <a:rPr lang="ar-SA" sz="1600" dirty="0"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rPr>
              <a:t> فكرة أرغب في العمل عليها لهذا المشروع، وسأقدم بعض النقاط الأساسية. هل يمكنك مساعدتي في إنشاء فقرة </a:t>
            </a:r>
            <a:r>
              <a:rPr lang="ar-SA" sz="1600" b="1" dirty="0">
                <a:solidFill>
                  <a:schemeClr val="accent2"/>
                </a:solidFill>
                <a:latin typeface="Segoe UI" panose="020B0502040204020203" pitchFamily="34" charset="0"/>
                <a:cs typeface="Arial" panose="020B0604020202020204" pitchFamily="34" charset="0"/>
              </a:rPr>
              <a:t>بأسلوب تسويقي للسفر</a:t>
            </a:r>
            <a:r>
              <a:rPr lang="ar-SA" sz="1600" b="1" dirty="0"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rPr>
              <a:t> </a:t>
            </a:r>
            <a:r>
              <a:rPr lang="ar-SA" sz="1600" dirty="0"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rPr>
              <a:t>مع التأكيد على التفاصيل التي تجعل هذه الفكرة تتحول لواقع ملموس؟</a:t>
            </a:r>
          </a:p>
          <a:p>
            <a:pPr marL="0" indent="0">
              <a:spcAft>
                <a:spcPts val="0"/>
              </a:spcAft>
              <a:buNone/>
            </a:pPr>
            <a:r>
              <a:rPr lang="ar-SA" sz="1600" dirty="0">
                <a:solidFill>
                  <a:schemeClr val="tx1"/>
                </a:solidFill>
                <a:latin typeface="Segoe UI" panose="020B0502040204020203" pitchFamily="34" charset="0"/>
                <a:cs typeface="Arial" panose="020B0604020202020204" pitchFamily="34" charset="0"/>
              </a:rPr>
              <a:t>يجب أن تتناول النقاط التالية. لا تعطي هذه الوجهة اسمًا. ركِّز على ما يجعل هذه الوجهة فريدة من نوعها. سنقوم بتسمية هذه التجربة لاحقًا.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07AEEA6-0B29-1155-E36E-3DF14E4558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1046987" y="2266211"/>
            <a:ext cx="244978" cy="675077"/>
          </a:xfrm>
          <a:custGeom>
            <a:avLst/>
            <a:gdLst>
              <a:gd name="connsiteX0" fmla="*/ 0 w 244978"/>
              <a:gd name="connsiteY0" fmla="*/ 0 h 970862"/>
              <a:gd name="connsiteX1" fmla="*/ 244978 w 244978"/>
              <a:gd name="connsiteY1" fmla="*/ 0 h 970862"/>
              <a:gd name="connsiteX2" fmla="*/ 244978 w 244978"/>
              <a:gd name="connsiteY2" fmla="*/ 970862 h 970862"/>
              <a:gd name="connsiteX3" fmla="*/ 0 w 244978"/>
              <a:gd name="connsiteY3" fmla="*/ 970862 h 97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978" h="970862">
                <a:moveTo>
                  <a:pt x="0" y="0"/>
                </a:moveTo>
                <a:lnTo>
                  <a:pt x="244978" y="0"/>
                </a:lnTo>
                <a:lnTo>
                  <a:pt x="244978" y="970862"/>
                </a:lnTo>
                <a:lnTo>
                  <a:pt x="0" y="970862"/>
                </a:lnTo>
                <a:close/>
              </a:path>
            </a:pathLst>
          </a:cu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C2881FC-F1C4-D3B0-706C-DE73F1BBF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10844796" y="2447695"/>
            <a:ext cx="649362" cy="644910"/>
            <a:chOff x="547424" y="4293480"/>
            <a:chExt cx="640026" cy="65741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37B3640-A69B-A654-E6B6-E35DC49195CD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3BFE43C2-74E4-B8FF-3FE4-0298FE5656E5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44" name="Rounded Rectangle 3_1">
                  <a:extLst>
                    <a:ext uri="{FF2B5EF4-FFF2-40B4-BE49-F238E27FC236}">
                      <a16:creationId xmlns:a16="http://schemas.microsoft.com/office/drawing/2014/main" id="{5D89AD6A-AED5-D4F1-D3CF-869B51E17DB9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5" name="Rounded Rectangle 3_1">
                  <a:extLst>
                    <a:ext uri="{FF2B5EF4-FFF2-40B4-BE49-F238E27FC236}">
                      <a16:creationId xmlns:a16="http://schemas.microsoft.com/office/drawing/2014/main" id="{4CABD89D-FB3E-F7D7-EB9A-A19BDCD2A8C1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2" name="Rounded Rectangle 3_1">
                <a:extLst>
                  <a:ext uri="{FF2B5EF4-FFF2-40B4-BE49-F238E27FC236}">
                    <a16:creationId xmlns:a16="http://schemas.microsoft.com/office/drawing/2014/main" id="{4DCCA92A-703B-7FB7-1BAB-D9F76664CD94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3" name="Rounded Rectangle 24_1">
                <a:extLst>
                  <a:ext uri="{FF2B5EF4-FFF2-40B4-BE49-F238E27FC236}">
                    <a16:creationId xmlns:a16="http://schemas.microsoft.com/office/drawing/2014/main" id="{3C4686F7-4B8A-0457-0F7C-2B2BF4C125D8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86D1000-90A4-CEFC-8D30-1ABC3821EE5E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i="0" u="none" strike="noStrike" kern="1200" cap="none" normalizeH="0" baseline="0" noProof="0" dirty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Arial" panose="020B0604020202020204" pitchFamily="34" charset="0"/>
              </a:endParaRPr>
            </a:p>
          </p:txBody>
        </p:sp>
      </p:grpSp>
      <p:sp>
        <p:nvSpPr>
          <p:cNvPr id="46" name="Browser">
            <a:extLst>
              <a:ext uri="{FF2B5EF4-FFF2-40B4-BE49-F238E27FC236}">
                <a16:creationId xmlns:a16="http://schemas.microsoft.com/office/drawing/2014/main" id="{B3D5EE0B-CC7B-8364-C411-984738F1B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021802" y="2651963"/>
            <a:ext cx="295350" cy="236374"/>
          </a:xfrm>
          <a:custGeom>
            <a:avLst/>
            <a:gdLst>
              <a:gd name="T0" fmla="*/ 3750 w 3750"/>
              <a:gd name="T1" fmla="*/ 3000 h 3000"/>
              <a:gd name="T2" fmla="*/ 0 w 3750"/>
              <a:gd name="T3" fmla="*/ 3000 h 3000"/>
              <a:gd name="T4" fmla="*/ 0 w 3750"/>
              <a:gd name="T5" fmla="*/ 0 h 3000"/>
              <a:gd name="T6" fmla="*/ 3750 w 3750"/>
              <a:gd name="T7" fmla="*/ 0 h 3000"/>
              <a:gd name="T8" fmla="*/ 3750 w 3750"/>
              <a:gd name="T9" fmla="*/ 3000 h 3000"/>
              <a:gd name="T10" fmla="*/ 0 w 3750"/>
              <a:gd name="T11" fmla="*/ 750 h 3000"/>
              <a:gd name="T12" fmla="*/ 3750 w 3750"/>
              <a:gd name="T13" fmla="*/ 750 h 3000"/>
              <a:gd name="T14" fmla="*/ 3335 w 3750"/>
              <a:gd name="T15" fmla="*/ 375 h 3000"/>
              <a:gd name="T16" fmla="*/ 3375 w 3750"/>
              <a:gd name="T17" fmla="*/ 415 h 3000"/>
              <a:gd name="T18" fmla="*/ 3414 w 3750"/>
              <a:gd name="T19" fmla="*/ 375 h 3000"/>
              <a:gd name="T20" fmla="*/ 3375 w 3750"/>
              <a:gd name="T21" fmla="*/ 336 h 3000"/>
              <a:gd name="T22" fmla="*/ 3335 w 3750"/>
              <a:gd name="T23" fmla="*/ 375 h 3000"/>
              <a:gd name="T24" fmla="*/ 2886 w 3750"/>
              <a:gd name="T25" fmla="*/ 375 h 3000"/>
              <a:gd name="T26" fmla="*/ 2925 w 3750"/>
              <a:gd name="T27" fmla="*/ 415 h 3000"/>
              <a:gd name="T28" fmla="*/ 2965 w 3750"/>
              <a:gd name="T29" fmla="*/ 375 h 3000"/>
              <a:gd name="T30" fmla="*/ 2925 w 3750"/>
              <a:gd name="T31" fmla="*/ 336 h 3000"/>
              <a:gd name="T32" fmla="*/ 2886 w 3750"/>
              <a:gd name="T33" fmla="*/ 375 h 3000"/>
              <a:gd name="T34" fmla="*/ 2437 w 3750"/>
              <a:gd name="T35" fmla="*/ 375 h 3000"/>
              <a:gd name="T36" fmla="*/ 2476 w 3750"/>
              <a:gd name="T37" fmla="*/ 415 h 3000"/>
              <a:gd name="T38" fmla="*/ 2516 w 3750"/>
              <a:gd name="T39" fmla="*/ 375 h 3000"/>
              <a:gd name="T40" fmla="*/ 2476 w 3750"/>
              <a:gd name="T41" fmla="*/ 336 h 3000"/>
              <a:gd name="T42" fmla="*/ 2437 w 3750"/>
              <a:gd name="T43" fmla="*/ 375 h 3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750" h="3000">
                <a:moveTo>
                  <a:pt x="3750" y="3000"/>
                </a:moveTo>
                <a:cubicBezTo>
                  <a:pt x="0" y="3000"/>
                  <a:pt x="0" y="3000"/>
                  <a:pt x="0" y="3000"/>
                </a:cubicBezTo>
                <a:cubicBezTo>
                  <a:pt x="0" y="0"/>
                  <a:pt x="0" y="0"/>
                  <a:pt x="0" y="0"/>
                </a:cubicBezTo>
                <a:cubicBezTo>
                  <a:pt x="3750" y="0"/>
                  <a:pt x="3750" y="0"/>
                  <a:pt x="3750" y="0"/>
                </a:cubicBezTo>
                <a:lnTo>
                  <a:pt x="3750" y="3000"/>
                </a:lnTo>
                <a:close/>
                <a:moveTo>
                  <a:pt x="0" y="750"/>
                </a:moveTo>
                <a:cubicBezTo>
                  <a:pt x="3750" y="750"/>
                  <a:pt x="3750" y="750"/>
                  <a:pt x="3750" y="750"/>
                </a:cubicBezTo>
                <a:moveTo>
                  <a:pt x="3335" y="375"/>
                </a:moveTo>
                <a:cubicBezTo>
                  <a:pt x="3335" y="397"/>
                  <a:pt x="3353" y="415"/>
                  <a:pt x="3375" y="415"/>
                </a:cubicBezTo>
                <a:cubicBezTo>
                  <a:pt x="3397" y="415"/>
                  <a:pt x="3414" y="397"/>
                  <a:pt x="3414" y="375"/>
                </a:cubicBezTo>
                <a:cubicBezTo>
                  <a:pt x="3414" y="353"/>
                  <a:pt x="3397" y="336"/>
                  <a:pt x="3375" y="336"/>
                </a:cubicBezTo>
                <a:cubicBezTo>
                  <a:pt x="3353" y="336"/>
                  <a:pt x="3335" y="353"/>
                  <a:pt x="3335" y="375"/>
                </a:cubicBezTo>
                <a:close/>
                <a:moveTo>
                  <a:pt x="2886" y="375"/>
                </a:moveTo>
                <a:cubicBezTo>
                  <a:pt x="2886" y="397"/>
                  <a:pt x="2904" y="415"/>
                  <a:pt x="2925" y="415"/>
                </a:cubicBezTo>
                <a:cubicBezTo>
                  <a:pt x="2947" y="415"/>
                  <a:pt x="2965" y="397"/>
                  <a:pt x="2965" y="375"/>
                </a:cubicBezTo>
                <a:cubicBezTo>
                  <a:pt x="2965" y="353"/>
                  <a:pt x="2947" y="336"/>
                  <a:pt x="2925" y="336"/>
                </a:cubicBezTo>
                <a:cubicBezTo>
                  <a:pt x="2904" y="336"/>
                  <a:pt x="2886" y="353"/>
                  <a:pt x="2886" y="375"/>
                </a:cubicBezTo>
                <a:close/>
                <a:moveTo>
                  <a:pt x="2437" y="375"/>
                </a:moveTo>
                <a:cubicBezTo>
                  <a:pt x="2437" y="397"/>
                  <a:pt x="2454" y="415"/>
                  <a:pt x="2476" y="415"/>
                </a:cubicBezTo>
                <a:cubicBezTo>
                  <a:pt x="2498" y="415"/>
                  <a:pt x="2516" y="397"/>
                  <a:pt x="2516" y="375"/>
                </a:cubicBezTo>
                <a:cubicBezTo>
                  <a:pt x="2516" y="353"/>
                  <a:pt x="2498" y="336"/>
                  <a:pt x="2476" y="336"/>
                </a:cubicBezTo>
                <a:cubicBezTo>
                  <a:pt x="2454" y="336"/>
                  <a:pt x="2437" y="353"/>
                  <a:pt x="2437" y="375"/>
                </a:cubicBezTo>
                <a:close/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 defTabSz="914367"/>
            <a:endParaRPr lang="en-US" kern="0" dirty="0">
              <a:solidFill>
                <a:srgbClr val="000000"/>
              </a:solidFill>
              <a:latin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24_1">
            <a:extLst>
              <a:ext uri="{FF2B5EF4-FFF2-40B4-BE49-F238E27FC236}">
                <a16:creationId xmlns:a16="http://schemas.microsoft.com/office/drawing/2014/main" id="{E1842972-0346-B271-E77A-00414E689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368942" y="1495425"/>
            <a:ext cx="6840444" cy="4905375"/>
          </a:xfrm>
          <a:prstGeom prst="roundRect">
            <a:avLst>
              <a:gd name="adj" fmla="val 4200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IN" sz="1400" b="1" dirty="0">
              <a:ln w="3175">
                <a:noFill/>
              </a:ln>
              <a:latin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32095-2725-EE8B-E173-D458D3B1253A}"/>
              </a:ext>
            </a:extLst>
          </p:cNvPr>
          <p:cNvSpPr txBox="1"/>
          <p:nvPr/>
        </p:nvSpPr>
        <p:spPr>
          <a:xfrm>
            <a:off x="7699301" y="1178370"/>
            <a:ext cx="3922405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2000">
                <a:ln w="3175">
                  <a:noFill/>
                </a:ln>
                <a:solidFill>
                  <a:schemeClr val="accent2"/>
                </a:solidFill>
                <a:latin typeface="+mj-lt"/>
                <a:cs typeface="Segoe UI" pitchFamily="34" charset="0"/>
              </a:defRPr>
            </a:lvl1pPr>
          </a:lstStyle>
          <a:p>
            <a:r>
              <a:rPr lang="ar-SA" sz="3600" b="1" dirty="0">
                <a:latin typeface="Segoe UI" panose="020B0502040204020203" pitchFamily="34" charset="0"/>
                <a:cs typeface="Arial" panose="020B0604020202020204" pitchFamily="34" charset="0"/>
              </a:rPr>
              <a:t>تحديد الفكرة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A7FF6F-78C0-1AB8-E9FD-F3AFD3A275B8}"/>
              </a:ext>
            </a:extLst>
          </p:cNvPr>
          <p:cNvSpPr txBox="1"/>
          <p:nvPr/>
        </p:nvSpPr>
        <p:spPr>
          <a:xfrm>
            <a:off x="570294" y="1611263"/>
            <a:ext cx="6427806" cy="200054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80975" indent="-180975"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ar-SA" sz="1400" dirty="0">
                <a:latin typeface="Segoe UI" panose="020B0502040204020203" pitchFamily="34" charset="0"/>
                <a:cs typeface="Arial" panose="020B0604020202020204" pitchFamily="34" charset="0"/>
              </a:rPr>
              <a:t>تجربة وجهة جديدة</a:t>
            </a:r>
          </a:p>
          <a:p>
            <a:pPr marL="180975" indent="-180975"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ar-SA" sz="14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cs typeface="Arial" panose="020B0604020202020204" pitchFamily="34" charset="0"/>
              </a:rPr>
              <a:t>مطعم دافئ ومنعزل يقع في أعماق الغابة</a:t>
            </a:r>
          </a:p>
          <a:p>
            <a:pPr marL="180975" indent="-180975"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ar-SA" sz="1400" dirty="0">
                <a:latin typeface="Segoe UI" panose="020B0502040204020203" pitchFamily="34" charset="0"/>
                <a:cs typeface="Arial" panose="020B0604020202020204" pitchFamily="34" charset="0"/>
              </a:rPr>
              <a:t>هذا </a:t>
            </a:r>
            <a:r>
              <a:rPr lang="ar-SA" sz="14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cs typeface="Arial" panose="020B0604020202020204" pitchFamily="34" charset="0"/>
              </a:rPr>
              <a:t>المطعم مرتفع فوق سطح الأرض ومبني بين أغصان الأشجار</a:t>
            </a:r>
          </a:p>
          <a:p>
            <a:pPr marL="180975" indent="-180975"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ar-SA" sz="1400" dirty="0">
                <a:latin typeface="Segoe UI" panose="020B0502040204020203" pitchFamily="34" charset="0"/>
                <a:cs typeface="Arial" panose="020B0604020202020204" pitchFamily="34" charset="0"/>
              </a:rPr>
              <a:t> من الناحية الجمالية، فهو يجمع بين </a:t>
            </a:r>
            <a:r>
              <a:rPr lang="ar-SA" sz="14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cs typeface="Arial" panose="020B0604020202020204" pitchFamily="34" charset="0"/>
              </a:rPr>
              <a:t>الطبيعة العضوية</a:t>
            </a:r>
            <a:r>
              <a:rPr lang="ar-SA" sz="1400" b="1" dirty="0">
                <a:latin typeface="Segoe UI" panose="020B0502040204020203" pitchFamily="34" charset="0"/>
                <a:cs typeface="Arial" panose="020B0604020202020204" pitchFamily="34" charset="0"/>
              </a:rPr>
              <a:t>  </a:t>
            </a:r>
            <a:r>
              <a:rPr lang="ar-SA" sz="1400" dirty="0">
                <a:latin typeface="Segoe UI" panose="020B0502040204020203" pitchFamily="34" charset="0"/>
                <a:cs typeface="Arial" panose="020B0604020202020204" pitchFamily="34" charset="0"/>
              </a:rPr>
              <a:t>و</a:t>
            </a:r>
            <a:r>
              <a:rPr lang="ar-SA" sz="14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cs typeface="Arial" panose="020B0604020202020204" pitchFamily="34" charset="0"/>
              </a:rPr>
              <a:t>الوجهة الحصرية التي تُدخَل بالدعوة فقط</a:t>
            </a:r>
          </a:p>
          <a:p>
            <a:pPr marL="180975" indent="-180975"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ar-SA" sz="14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cs typeface="Arial" panose="020B0604020202020204" pitchFamily="34" charset="0"/>
              </a:rPr>
              <a:t>غامض ومخفي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D0FC6A51-471E-B09C-3D08-E44DEE3C17DD}"/>
              </a:ext>
            </a:extLst>
          </p:cNvPr>
          <p:cNvSpPr txBox="1"/>
          <p:nvPr/>
        </p:nvSpPr>
        <p:spPr>
          <a:xfrm>
            <a:off x="4487978" y="2262031"/>
            <a:ext cx="861237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r" defTabSz="914367" rtl="1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r" defTabSz="914367" rtl="1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r" defTabSz="914367" rtl="1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r" defTabSz="914367" rtl="1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r" defTabSz="914367" rtl="1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r" defTabSz="914367" rtl="1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r" defTabSz="914367" rtl="1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r" defTabSz="914367" rtl="1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r" defTabSz="914367" rtl="1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ar-SA" sz="1200" b="1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+mj-ea"/>
                <a:cs typeface="Arial" panose="020B0604020202020204" pitchFamily="34" charset="0"/>
              </a:rPr>
              <a:t>(صفات)</a:t>
            </a: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B804795D-1B89-4BD1-25F2-A3B915998C13}"/>
              </a:ext>
            </a:extLst>
          </p:cNvPr>
          <p:cNvSpPr txBox="1"/>
          <p:nvPr/>
        </p:nvSpPr>
        <p:spPr>
          <a:xfrm>
            <a:off x="5466196" y="2262031"/>
            <a:ext cx="861237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r" defTabSz="914367" rtl="1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r" defTabSz="914367" rtl="1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r" defTabSz="914367" rtl="1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r" defTabSz="914367" rtl="1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r" defTabSz="914367" rtl="1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r" defTabSz="914367" rtl="1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r" defTabSz="914367" rtl="1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r" defTabSz="914367" rtl="1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r" defTabSz="914367" rtl="1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ar-SA" sz="12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+mj-ea"/>
                <a:cs typeface="Arial" panose="020B0604020202020204" pitchFamily="34" charset="0"/>
              </a:rPr>
              <a:t> (مكان)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85947907-8034-0B0F-950F-9D21E2912601}"/>
              </a:ext>
            </a:extLst>
          </p:cNvPr>
          <p:cNvSpPr txBox="1"/>
          <p:nvPr/>
        </p:nvSpPr>
        <p:spPr>
          <a:xfrm>
            <a:off x="6212412" y="2262031"/>
            <a:ext cx="861237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r" defTabSz="914367" rtl="1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r" defTabSz="914367" rtl="1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r" defTabSz="914367" rtl="1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r" defTabSz="914367" rtl="1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r" defTabSz="914367" rtl="1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r" defTabSz="914367" rtl="1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r" defTabSz="914367" rtl="1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r" defTabSz="914367" rtl="1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r" defTabSz="914367" rtl="1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ar-SA" sz="12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+mj-ea"/>
                <a:cs typeface="Arial" panose="020B0604020202020204" pitchFamily="34" charset="0"/>
              </a:rPr>
              <a:t>(موقع)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54812BBE-E84F-0A8C-7874-8AC44EBD4B1B}"/>
              </a:ext>
            </a:extLst>
          </p:cNvPr>
          <p:cNvSpPr txBox="1"/>
          <p:nvPr/>
        </p:nvSpPr>
        <p:spPr>
          <a:xfrm>
            <a:off x="4150080" y="2736895"/>
            <a:ext cx="861237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r" defTabSz="914367" rtl="1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r" defTabSz="914367" rtl="1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r" defTabSz="914367" rtl="1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r" defTabSz="914367" rtl="1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r" defTabSz="914367" rtl="1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r" defTabSz="914367" rtl="1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r" defTabSz="914367" rtl="1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r" defTabSz="914367" rtl="1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r" defTabSz="914367" rtl="1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ar-SA" sz="12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+mj-ea"/>
                <a:cs typeface="Arial" panose="020B0604020202020204" pitchFamily="34" charset="0"/>
              </a:rPr>
              <a:t>(مكان)</a:t>
            </a: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8B0A4436-2889-6F1C-13D9-01EC7B1B358C}"/>
              </a:ext>
            </a:extLst>
          </p:cNvPr>
          <p:cNvSpPr txBox="1"/>
          <p:nvPr/>
        </p:nvSpPr>
        <p:spPr>
          <a:xfrm>
            <a:off x="5735772" y="2703356"/>
            <a:ext cx="861237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r" defTabSz="914367" rtl="1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r" defTabSz="914367" rtl="1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r" defTabSz="914367" rtl="1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r" defTabSz="914367" rtl="1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r" defTabSz="914367" rtl="1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r" defTabSz="914367" rtl="1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r" defTabSz="914367" rtl="1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r" defTabSz="914367" rtl="1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r" defTabSz="914367" rtl="1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ar-SA" sz="12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+mj-ea"/>
                <a:cs typeface="Arial" panose="020B0604020202020204" pitchFamily="34" charset="0"/>
              </a:rPr>
              <a:t>(موقع)</a:t>
            </a: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AB75E84C-BE54-9E08-9C16-B84FE6451DEA}"/>
              </a:ext>
            </a:extLst>
          </p:cNvPr>
          <p:cNvSpPr txBox="1"/>
          <p:nvPr/>
        </p:nvSpPr>
        <p:spPr>
          <a:xfrm>
            <a:off x="2537518" y="3151169"/>
            <a:ext cx="1539242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r" defTabSz="914367" rtl="1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r" defTabSz="914367" rtl="1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r" defTabSz="914367" rtl="1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r" defTabSz="914367" rtl="1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r" defTabSz="914367" rtl="1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r" defTabSz="914367" rtl="1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r" defTabSz="914367" rtl="1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r" defTabSz="914367" rtl="1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r" defTabSz="914367" rtl="1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ar-SA" sz="12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+mj-ea"/>
                <a:cs typeface="Arial" panose="020B0604020202020204" pitchFamily="34" charset="0"/>
              </a:rPr>
              <a:t>(سمة أو طابع)</a:t>
            </a:r>
          </a:p>
        </p:txBody>
      </p:sp>
      <p:sp>
        <p:nvSpPr>
          <p:cNvPr id="18" name="TextBox 6">
            <a:extLst>
              <a:ext uri="{FF2B5EF4-FFF2-40B4-BE49-F238E27FC236}">
                <a16:creationId xmlns:a16="http://schemas.microsoft.com/office/drawing/2014/main" id="{145946CE-1556-7238-18E0-9A2929B4E662}"/>
              </a:ext>
            </a:extLst>
          </p:cNvPr>
          <p:cNvSpPr txBox="1"/>
          <p:nvPr/>
        </p:nvSpPr>
        <p:spPr>
          <a:xfrm>
            <a:off x="5660210" y="3600749"/>
            <a:ext cx="1539242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r" defTabSz="914367" rtl="1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r" defTabSz="914367" rtl="1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r" defTabSz="914367" rtl="1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r" defTabSz="914367" rtl="1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r" defTabSz="914367" rtl="1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r" defTabSz="914367" rtl="1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r" defTabSz="914367" rtl="1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r" defTabSz="914367" rtl="1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r" defTabSz="914367" rtl="1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ar-SA" sz="12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+mj-ea"/>
                <a:cs typeface="Arial" panose="020B0604020202020204" pitchFamily="34" charset="0"/>
              </a:rPr>
              <a:t>(صفة)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1EE9815-49BB-265D-0A03-3E6B197C7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334896"/>
              </p:ext>
            </p:extLst>
          </p:nvPr>
        </p:nvGraphicFramePr>
        <p:xfrm>
          <a:off x="914401" y="3881652"/>
          <a:ext cx="6112107" cy="2424541"/>
        </p:xfrm>
        <a:graphic>
          <a:graphicData uri="http://schemas.openxmlformats.org/drawingml/2006/table">
            <a:tbl>
              <a:tblPr firstRow="1" firstCol="1" bandRow="1"/>
              <a:tblGrid>
                <a:gridCol w="2037369">
                  <a:extLst>
                    <a:ext uri="{9D8B030D-6E8A-4147-A177-3AD203B41FA5}">
                      <a16:colId xmlns:a16="http://schemas.microsoft.com/office/drawing/2014/main" val="1183042036"/>
                    </a:ext>
                  </a:extLst>
                </a:gridCol>
                <a:gridCol w="2037369">
                  <a:extLst>
                    <a:ext uri="{9D8B030D-6E8A-4147-A177-3AD203B41FA5}">
                      <a16:colId xmlns:a16="http://schemas.microsoft.com/office/drawing/2014/main" val="4244622400"/>
                    </a:ext>
                  </a:extLst>
                </a:gridCol>
                <a:gridCol w="2037369">
                  <a:extLst>
                    <a:ext uri="{9D8B030D-6E8A-4147-A177-3AD203B41FA5}">
                      <a16:colId xmlns:a16="http://schemas.microsoft.com/office/drawing/2014/main" val="1741670310"/>
                    </a:ext>
                  </a:extLst>
                </a:gridCol>
              </a:tblGrid>
              <a:tr h="275701">
                <a:tc>
                  <a:txBody>
                    <a:bodyPr/>
                    <a:lstStyle/>
                    <a:p>
                      <a:pPr marL="0" marR="0" algn="r">
                        <a:spcAft>
                          <a:spcPts val="200"/>
                        </a:spcAft>
                        <a:tabLst>
                          <a:tab pos="1079500" algn="l"/>
                        </a:tabLst>
                      </a:pPr>
                      <a:r>
                        <a:rPr lang="ar-SA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 panose="020B0604020202020204" pitchFamily="34" charset="0"/>
                        </a:rPr>
                        <a:t>موقع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Aft>
                          <a:spcPts val="200"/>
                        </a:spcAft>
                        <a:tabLst>
                          <a:tab pos="1079500" algn="l"/>
                        </a:tabLst>
                      </a:pPr>
                      <a:r>
                        <a:rPr lang="ar-SA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 panose="020B0604020202020204" pitchFamily="34" charset="0"/>
                        </a:rPr>
                        <a:t>سمة أو طابع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Aft>
                          <a:spcPts val="200"/>
                        </a:spcAft>
                        <a:tabLst>
                          <a:tab pos="1079500" algn="l"/>
                        </a:tabLst>
                      </a:pPr>
                      <a:r>
                        <a:rPr lang="ar-SA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Arial" panose="020B0604020202020204" pitchFamily="34" charset="0"/>
                        </a:rPr>
                        <a:t>أماكن شائعة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435646"/>
                  </a:ext>
                </a:extLst>
              </a:tr>
              <a:tr h="2006489">
                <a:tc>
                  <a:txBody>
                    <a:bodyPr/>
                    <a:lstStyle/>
                    <a:p>
                      <a:pPr marL="122238" indent="-122238" algn="r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ar-SA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Arial" panose="020B0604020202020204" pitchFamily="34" charset="0"/>
                        </a:rPr>
                        <a:t>على قمة جبل</a:t>
                      </a:r>
                    </a:p>
                    <a:p>
                      <a:pPr marL="122238" indent="-122238" algn="r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ar-SA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Arial" panose="020B0604020202020204" pitchFamily="34" charset="0"/>
                        </a:rPr>
                        <a:t>في واحة صحراوية</a:t>
                      </a:r>
                    </a:p>
                    <a:p>
                      <a:pPr marL="122238" indent="-122238" algn="r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ar-SA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Arial" panose="020B0604020202020204" pitchFamily="34" charset="0"/>
                        </a:rPr>
                        <a:t>داخل بركان</a:t>
                      </a:r>
                    </a:p>
                    <a:p>
                      <a:pPr marL="122238" indent="-122238" algn="r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ar-SA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Arial" panose="020B0604020202020204" pitchFamily="34" charset="0"/>
                        </a:rPr>
                        <a:t>على جزيرة عائمة</a:t>
                      </a:r>
                    </a:p>
                    <a:p>
                      <a:pPr marL="122238" indent="-122238" algn="r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ar-SA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Arial" panose="020B0604020202020204" pitchFamily="34" charset="0"/>
                        </a:rPr>
                        <a:t>في مدينة مزدحمة</a:t>
                      </a:r>
                    </a:p>
                    <a:p>
                      <a:pPr marL="122238" indent="-122238" algn="r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ar-SA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Arial" panose="020B0604020202020204" pitchFamily="34" charset="0"/>
                        </a:rPr>
                        <a:t>في تندرا جليدية</a:t>
                      </a:r>
                    </a:p>
                    <a:p>
                      <a:pPr marL="122238" indent="-122238" algn="r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ar-SA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Arial" panose="020B0604020202020204" pitchFamily="34" charset="0"/>
                        </a:rPr>
                        <a:t>على سفينة قراصنة</a:t>
                      </a:r>
                    </a:p>
                    <a:p>
                      <a:pPr marL="122238" indent="-122238" algn="r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ar-SA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Arial" panose="020B0604020202020204" pitchFamily="34" charset="0"/>
                        </a:rPr>
                        <a:t>في غابة سحرية</a:t>
                      </a:r>
                    </a:p>
                    <a:p>
                      <a:pPr marL="122238" indent="-122238" algn="r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ar-SA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Arial" panose="020B0604020202020204" pitchFamily="34" charset="0"/>
                        </a:rPr>
                        <a:t>على كوكب آخر</a:t>
                      </a:r>
                    </a:p>
                    <a:p>
                      <a:pPr marL="122238" indent="-122238" algn="r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ar-SA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Arial" panose="020B0604020202020204" pitchFamily="34" charset="0"/>
                        </a:rPr>
                        <a:t>داخل كهف مخفي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2238" indent="-122238" algn="r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ar-SA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Arial" panose="020B0604020202020204" pitchFamily="34" charset="0"/>
                        </a:rPr>
                        <a:t>خيال بخاري</a:t>
                      </a:r>
                    </a:p>
                    <a:p>
                      <a:pPr marL="122238" indent="-122238" algn="r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ar-SA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Arial" panose="020B0604020202020204" pitchFamily="34" charset="0"/>
                        </a:rPr>
                        <a:t>خيال سيبراني</a:t>
                      </a:r>
                    </a:p>
                    <a:p>
                      <a:pPr marL="122238" indent="-122238" algn="r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ar-SA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Arial" panose="020B0604020202020204" pitchFamily="34" charset="0"/>
                        </a:rPr>
                        <a:t>كلاسيكي</a:t>
                      </a:r>
                    </a:p>
                    <a:p>
                      <a:pPr marL="122238" indent="-122238" algn="r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ar-SA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Arial" panose="020B0604020202020204" pitchFamily="34" charset="0"/>
                        </a:rPr>
                        <a:t>حدنوية</a:t>
                      </a:r>
                    </a:p>
                    <a:p>
                      <a:pPr marL="122238" indent="-122238" algn="r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ar-SA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Arial" panose="020B0604020202020204" pitchFamily="34" charset="0"/>
                        </a:rPr>
                        <a:t>ريفي</a:t>
                      </a:r>
                    </a:p>
                    <a:p>
                      <a:pPr marL="122238" indent="-122238" algn="r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ar-SA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Arial" panose="020B0604020202020204" pitchFamily="34" charset="0"/>
                        </a:rPr>
                        <a:t>حكايات خرافية</a:t>
                      </a:r>
                    </a:p>
                    <a:p>
                      <a:pPr marL="122238" indent="-122238" algn="r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ar-SA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Arial" panose="020B0604020202020204" pitchFamily="34" charset="0"/>
                        </a:rPr>
                        <a:t> صناعي</a:t>
                      </a:r>
                    </a:p>
                    <a:p>
                      <a:pPr marL="122238" indent="-122238" algn="r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ar-SA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Arial" panose="020B0604020202020204" pitchFamily="34" charset="0"/>
                        </a:rPr>
                        <a:t>استوائي</a:t>
                      </a:r>
                    </a:p>
                    <a:p>
                      <a:pPr marL="122238" indent="-122238" algn="r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ar-SA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Arial" panose="020B0604020202020204" pitchFamily="34" charset="0"/>
                        </a:rPr>
                        <a:t>عصر الفضاء</a:t>
                      </a:r>
                    </a:p>
                    <a:p>
                      <a:pPr marL="122238" indent="-122238" algn="r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ar-SA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Arial" panose="020B0604020202020204" pitchFamily="34" charset="0"/>
                        </a:rPr>
                        <a:t>فن زخرفي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2400" marR="0" lvl="0" indent="-152400" algn="r" defTabSz="932742" rtl="1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ar-SA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Arial" panose="020B0604020202020204" pitchFamily="34" charset="0"/>
                        </a:rPr>
                        <a:t>مكتبة</a:t>
                      </a:r>
                    </a:p>
                    <a:p>
                      <a:pPr marL="152400" marR="0" lvl="0" indent="-152400" algn="r" defTabSz="932742" rtl="1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ar-SA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Arial" panose="020B0604020202020204" pitchFamily="34" charset="0"/>
                        </a:rPr>
                        <a:t>مدرسة</a:t>
                      </a:r>
                    </a:p>
                    <a:p>
                      <a:pPr marL="152400" marR="0" lvl="0" indent="-152400" algn="r" defTabSz="932742" rtl="1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ar-SA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Arial" panose="020B0604020202020204" pitchFamily="34" charset="0"/>
                        </a:rPr>
                        <a:t>مقهى</a:t>
                      </a:r>
                    </a:p>
                    <a:p>
                      <a:pPr marL="152400" marR="0" lvl="0" indent="-152400" algn="r" defTabSz="932742" rtl="1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ar-SA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Arial" panose="020B0604020202020204" pitchFamily="34" charset="0"/>
                        </a:rPr>
                        <a:t>متنزه ترفيهي</a:t>
                      </a:r>
                    </a:p>
                    <a:p>
                      <a:pPr marL="152400" marR="0" lvl="0" indent="-152400" algn="r" defTabSz="932742" rtl="1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ar-SA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Arial" panose="020B0604020202020204" pitchFamily="34" charset="0"/>
                        </a:rPr>
                        <a:t>متحف</a:t>
                      </a:r>
                    </a:p>
                    <a:p>
                      <a:pPr marL="152400" marR="0" lvl="0" indent="-152400" algn="r" defTabSz="932742" rtl="1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ar-SA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Arial" panose="020B0604020202020204" pitchFamily="34" charset="0"/>
                        </a:rPr>
                        <a:t>شاطئ</a:t>
                      </a:r>
                    </a:p>
                    <a:p>
                      <a:pPr marL="152400" marR="0" lvl="0" indent="-152400" algn="r" defTabSz="932742" rtl="1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ar-SA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Arial" panose="020B0604020202020204" pitchFamily="34" charset="0"/>
                        </a:rPr>
                        <a:t>مركز تسوق</a:t>
                      </a:r>
                    </a:p>
                    <a:p>
                      <a:pPr marL="152400" marR="0" lvl="0" indent="-152400" algn="r" defTabSz="932742" rtl="1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ar-SA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Arial" panose="020B0604020202020204" pitchFamily="34" charset="0"/>
                        </a:rPr>
                        <a:t>مزرعة</a:t>
                      </a:r>
                    </a:p>
                    <a:p>
                      <a:pPr marL="152400" marR="0" lvl="0" indent="-152400" algn="r" defTabSz="932742" rtl="1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ar-SA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Arial" panose="020B0604020202020204" pitchFamily="34" charset="0"/>
                        </a:rPr>
                        <a:t>قلعة</a:t>
                      </a:r>
                    </a:p>
                    <a:p>
                      <a:pPr marL="152400" marR="0" lvl="0" indent="-152400" algn="r" defTabSz="932742" rtl="1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ar-SA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+mn-ea"/>
                          <a:cs typeface="Arial" panose="020B0604020202020204" pitchFamily="34" charset="0"/>
                        </a:rPr>
                        <a:t>منزل فوق الأشجار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86428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21F9997-5B8F-B9FB-ADEF-CFA3AD8359F2}"/>
              </a:ext>
            </a:extLst>
          </p:cNvPr>
          <p:cNvSpPr txBox="1"/>
          <p:nvPr/>
        </p:nvSpPr>
        <p:spPr>
          <a:xfrm>
            <a:off x="6744913" y="6536267"/>
            <a:ext cx="532152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ar-SA" sz="1200" dirty="0">
                <a:effectLst/>
                <a:latin typeface="Segoe UI" panose="020B0502040204020203" pitchFamily="34" charset="0"/>
              </a:rPr>
              <a:t>© حقوق التأليف والنشر لعام </a:t>
            </a:r>
            <a:r>
              <a:rPr lang="en-US" sz="1200" noProof="0" dirty="0">
                <a:effectLst/>
                <a:latin typeface="Segoe UI" panose="020B0502040204020203" pitchFamily="34" charset="0"/>
              </a:rPr>
              <a:t>2025</a:t>
            </a:r>
            <a:r>
              <a:rPr lang="ar-SA" sz="1200" dirty="0">
                <a:effectLst/>
                <a:latin typeface="Segoe UI" panose="020B0502040204020203" pitchFamily="34" charset="0"/>
              </a:rPr>
              <a:t> محفوظة لشركة </a:t>
            </a:r>
            <a:r>
              <a:rPr lang="en-US" sz="1200" dirty="0">
                <a:effectLst/>
                <a:latin typeface="Segoe UI" panose="020B0502040204020203" pitchFamily="34" charset="0"/>
              </a:rPr>
              <a:t>Microsoft Corporation</a:t>
            </a:r>
            <a:r>
              <a:rPr lang="ar-SA" sz="1200" noProof="0" dirty="0">
                <a:effectLst/>
                <a:latin typeface="Segoe UI" panose="020B0502040204020203" pitchFamily="34" charset="0"/>
              </a:rPr>
              <a:t>.</a:t>
            </a:r>
            <a:r>
              <a:rPr lang="en-US" sz="1200" dirty="0">
                <a:effectLst/>
                <a:latin typeface="Segoe UI" panose="020B0502040204020203" pitchFamily="34" charset="0"/>
              </a:rPr>
              <a:t> </a:t>
            </a:r>
            <a:r>
              <a:rPr lang="ar-SA" sz="1200" dirty="0">
                <a:effectLst/>
                <a:latin typeface="Segoe UI" panose="020B0502040204020203" pitchFamily="34" charset="0"/>
              </a:rPr>
              <a:t>جميع الحقوق محفوظة.</a:t>
            </a:r>
          </a:p>
        </p:txBody>
      </p:sp>
    </p:spTree>
    <p:extLst>
      <p:ext uri="{BB962C8B-B14F-4D97-AF65-F5344CB8AC3E}">
        <p14:creationId xmlns:p14="http://schemas.microsoft.com/office/powerpoint/2010/main" val="384410239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id="{7BB452BC-D698-0E9B-AF34-1F5410E54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>
            <a:off x="244676" y="-2"/>
            <a:ext cx="4802187" cy="5981701"/>
          </a:xfrm>
          <a:prstGeom prst="round2SameRect">
            <a:avLst>
              <a:gd name="adj1" fmla="val 4128"/>
              <a:gd name="adj2" fmla="val 0"/>
            </a:avLst>
          </a:prstGeom>
          <a:solidFill>
            <a:schemeClr val="accent2">
              <a:lumMod val="20000"/>
              <a:lumOff val="80000"/>
              <a:alpha val="46000"/>
            </a:schemeClr>
          </a:solidFill>
          <a:ln w="6350">
            <a:solidFill>
              <a:schemeClr val="bg1">
                <a:alpha val="52000"/>
              </a:schemeClr>
            </a:solidFill>
          </a:ln>
          <a:effectLst>
            <a:outerShdw blurRad="63500" algn="ctr" rotWithShape="0">
              <a:prstClr val="black">
                <a:alpha val="6000"/>
              </a:prstClr>
            </a:outerShdw>
          </a:effectLst>
        </p:spPr>
        <p:txBody>
          <a:bodyPr wrap="square" lIns="685800" tIns="45720" rIns="91440" bIns="45720" anchor="ctr">
            <a:noAutofit/>
          </a:bodyPr>
          <a:lstStyle/>
          <a:p>
            <a:pPr defTabSz="951121">
              <a:spcAft>
                <a:spcPts val="600"/>
              </a:spcAft>
              <a:buSzPct val="90000"/>
            </a:pPr>
            <a:endParaRPr lang="en-US" sz="2000" dirty="0">
              <a:solidFill>
                <a:schemeClr val="accent1"/>
              </a:solidFill>
              <a:latin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5DE02C-CC04-35F8-D91F-E75998CC1D0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3" y="-543240"/>
            <a:ext cx="11018520" cy="55399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ar-SA" b="1" dirty="0">
                <a:latin typeface="Segoe UI" panose="020B0502040204020203" pitchFamily="34" charset="0"/>
                <a:cs typeface="Arial" panose="020B0604020202020204" pitchFamily="34" charset="0"/>
              </a:rPr>
              <a:t>مرحبًا بك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4F1E4-E128-14A9-01B3-E6FEA52A975C}"/>
              </a:ext>
            </a:extLst>
          </p:cNvPr>
          <p:cNvSpPr txBox="1"/>
          <p:nvPr/>
        </p:nvSpPr>
        <p:spPr>
          <a:xfrm>
            <a:off x="517231" y="518160"/>
            <a:ext cx="425182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742">
              <a:spcBef>
                <a:spcPct val="0"/>
              </a:spcBef>
              <a:buSzPct val="90000"/>
            </a:pPr>
            <a:r>
              <a:rPr lang="ar-SA" sz="20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cs typeface="Arial" panose="020B0604020202020204" pitchFamily="34" charset="0"/>
              </a:rPr>
              <a:t>مرحبًا بك في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1700B6-C0D2-B97A-EAB1-EB527C3921E8}"/>
              </a:ext>
            </a:extLst>
          </p:cNvPr>
          <p:cNvSpPr txBox="1"/>
          <p:nvPr/>
        </p:nvSpPr>
        <p:spPr>
          <a:xfrm>
            <a:off x="3048000" y="1072305"/>
            <a:ext cx="1738919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ar-SA" sz="4400" b="1" dirty="0">
                <a:latin typeface="Segoe UI" panose="020B0502040204020203" pitchFamily="34" charset="0"/>
                <a:cs typeface="Arial" panose="020B0604020202020204" pitchFamily="34" charset="0"/>
              </a:rPr>
              <a:t>اسم وجهة الأحلام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53034E-6040-CA15-A171-157BB5342AA3}"/>
              </a:ext>
            </a:extLst>
          </p:cNvPr>
          <p:cNvSpPr txBox="1"/>
          <p:nvPr/>
        </p:nvSpPr>
        <p:spPr>
          <a:xfrm>
            <a:off x="504618" y="3419130"/>
            <a:ext cx="428230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ar-SA" sz="2000" dirty="0">
                <a:latin typeface="Segoe UI" panose="020B0502040204020203" pitchFamily="34" charset="0"/>
                <a:cs typeface="Arial" panose="020B0604020202020204" pitchFamily="34" charset="0"/>
              </a:rPr>
              <a:t>يُدرج هنا الشعار التجاري من الوحدة </a:t>
            </a:r>
            <a:r>
              <a:rPr lang="en-US" sz="2000" noProof="0" dirty="0">
                <a:latin typeface="Segoe UI" panose="020B0502040204020203" pitchFamily="34" charset="0"/>
                <a:cs typeface="Arial" panose="020B0604020202020204" pitchFamily="34" charset="0"/>
              </a:rPr>
              <a:t>8</a:t>
            </a:r>
            <a:endParaRPr lang="ar-SA" sz="2000" dirty="0">
              <a:latin typeface="Segoe UI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6D008CC-7BB9-6367-C8B3-7B15E624B31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504618" y="4887054"/>
            <a:ext cx="4282302" cy="838614"/>
            <a:chOff x="7368679" y="4615783"/>
            <a:chExt cx="4018460" cy="838614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0DB0218-CA60-90C6-C162-D7CC3E0268AF}"/>
                </a:ext>
              </a:extLst>
            </p:cNvPr>
            <p:cNvSpPr/>
            <p:nvPr/>
          </p:nvSpPr>
          <p:spPr bwMode="auto">
            <a:xfrm>
              <a:off x="7368679" y="4615783"/>
              <a:ext cx="4018460" cy="838614"/>
            </a:xfrm>
            <a:prstGeom prst="roundRect">
              <a:avLst>
                <a:gd name="adj" fmla="val 7839"/>
              </a:avLst>
            </a:prstGeom>
            <a:solidFill>
              <a:schemeClr val="bg1">
                <a:alpha val="46000"/>
              </a:schemeClr>
            </a:solidFill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>
              <a:outerShdw blurRad="63500" dist="12700" algn="ctr" rotWithShape="0">
                <a:prstClr val="black">
                  <a:alpha val="12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Segoe UI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4BCD14-5B44-E542-D2ED-EBA8D073D8FD}"/>
                </a:ext>
              </a:extLst>
            </p:cNvPr>
            <p:cNvSpPr txBox="1"/>
            <p:nvPr/>
          </p:nvSpPr>
          <p:spPr>
            <a:xfrm>
              <a:off x="7506598" y="4706002"/>
              <a:ext cx="3742623" cy="6581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>
                <a:spcBef>
                  <a:spcPts val="600"/>
                </a:spcBef>
              </a:pPr>
              <a:r>
                <a:rPr lang="ar-SA" sz="1400" b="1" dirty="0">
                  <a:solidFill>
                    <a:schemeClr val="accent2"/>
                  </a:solidFill>
                  <a:latin typeface="Segoe UI" panose="020B0502040204020203" pitchFamily="34" charset="0"/>
                  <a:cs typeface="Arial" panose="020B0604020202020204" pitchFamily="34" charset="0"/>
                </a:rPr>
                <a:t>تم الإنشاء بواسطة</a:t>
              </a:r>
            </a:p>
            <a:p>
              <a:pPr>
                <a:spcBef>
                  <a:spcPts val="600"/>
                </a:spcBef>
              </a:pPr>
              <a:r>
                <a:rPr lang="ar-SA" sz="1400" b="1" dirty="0">
                  <a:latin typeface="Segoe UI" panose="020B0502040204020203" pitchFamily="34" charset="0"/>
                  <a:cs typeface="Arial" panose="020B0604020202020204" pitchFamily="34" charset="0"/>
                </a:rPr>
                <a:t>الاسم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2DA6583-1D55-2003-0FEC-94A073C17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V="1">
            <a:off x="9310890" y="3952270"/>
            <a:ext cx="4914900" cy="896561"/>
          </a:xfrm>
          <a:prstGeom prst="rect">
            <a:avLst/>
          </a:prstGeom>
        </p:spPr>
      </p:pic>
      <p:sp>
        <p:nvSpPr>
          <p:cNvPr id="17" name="Arrow: U-Turn 16">
            <a:extLst>
              <a:ext uri="{FF2B5EF4-FFF2-40B4-BE49-F238E27FC236}">
                <a16:creationId xmlns:a16="http://schemas.microsoft.com/office/drawing/2014/main" id="{E1D046B5-5DFD-CD5D-3B92-D32347C8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310866" y="477520"/>
            <a:ext cx="6813777" cy="5299167"/>
          </a:xfrm>
          <a:prstGeom prst="uturnArrow">
            <a:avLst>
              <a:gd name="adj1" fmla="val 25000"/>
              <a:gd name="adj2" fmla="val 0"/>
              <a:gd name="adj3" fmla="val 49495"/>
              <a:gd name="adj4" fmla="val 5666"/>
              <a:gd name="adj5" fmla="val 56135"/>
            </a:avLst>
          </a:prstGeom>
          <a:ln w="34925" cap="rnd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CEB90509-A71A-FB92-02F5-D866605AA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2321506" y="3279678"/>
            <a:ext cx="679644" cy="5299075"/>
          </a:xfrm>
          <a:prstGeom prst="bentArrow">
            <a:avLst>
              <a:gd name="adj1" fmla="val 25000"/>
              <a:gd name="adj2" fmla="val 0"/>
              <a:gd name="adj3" fmla="val 25000"/>
              <a:gd name="adj4" fmla="val 33473"/>
            </a:avLst>
          </a:prstGeom>
          <a:ln w="34925" cap="rnd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3" name="Rounded Rectangle 24_1">
            <a:extLst>
              <a:ext uri="{FF2B5EF4-FFF2-40B4-BE49-F238E27FC236}">
                <a16:creationId xmlns:a16="http://schemas.microsoft.com/office/drawing/2014/main" id="{145D8B59-0AD2-F7E9-B27F-4A5AC4F1C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537199" y="704850"/>
            <a:ext cx="6361112" cy="5276851"/>
          </a:xfrm>
          <a:prstGeom prst="roundRect">
            <a:avLst>
              <a:gd name="adj" fmla="val 3515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IN" sz="1400" b="1" dirty="0">
              <a:ln w="3175">
                <a:noFill/>
              </a:ln>
              <a:latin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DA4837-7EEF-8BE3-C16C-55337E03B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73" t="2827" r="3249" b="18347"/>
          <a:stretch/>
        </p:blipFill>
        <p:spPr>
          <a:xfrm>
            <a:off x="5683249" y="850900"/>
            <a:ext cx="6069012" cy="4984750"/>
          </a:xfrm>
          <a:custGeom>
            <a:avLst/>
            <a:gdLst>
              <a:gd name="connsiteX0" fmla="*/ 114933 w 6069012"/>
              <a:gd name="connsiteY0" fmla="*/ 0 h 5010152"/>
              <a:gd name="connsiteX1" fmla="*/ 5954079 w 6069012"/>
              <a:gd name="connsiteY1" fmla="*/ 0 h 5010152"/>
              <a:gd name="connsiteX2" fmla="*/ 6069012 w 6069012"/>
              <a:gd name="connsiteY2" fmla="*/ 114933 h 5010152"/>
              <a:gd name="connsiteX3" fmla="*/ 6069012 w 6069012"/>
              <a:gd name="connsiteY3" fmla="*/ 4895219 h 5010152"/>
              <a:gd name="connsiteX4" fmla="*/ 5954079 w 6069012"/>
              <a:gd name="connsiteY4" fmla="*/ 5010152 h 5010152"/>
              <a:gd name="connsiteX5" fmla="*/ 114933 w 6069012"/>
              <a:gd name="connsiteY5" fmla="*/ 5010152 h 5010152"/>
              <a:gd name="connsiteX6" fmla="*/ 0 w 6069012"/>
              <a:gd name="connsiteY6" fmla="*/ 4895219 h 5010152"/>
              <a:gd name="connsiteX7" fmla="*/ 0 w 6069012"/>
              <a:gd name="connsiteY7" fmla="*/ 114933 h 5010152"/>
              <a:gd name="connsiteX8" fmla="*/ 114933 w 6069012"/>
              <a:gd name="connsiteY8" fmla="*/ 0 h 5010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69012" h="5010152">
                <a:moveTo>
                  <a:pt x="114933" y="0"/>
                </a:moveTo>
                <a:lnTo>
                  <a:pt x="5954079" y="0"/>
                </a:lnTo>
                <a:cubicBezTo>
                  <a:pt x="6017555" y="0"/>
                  <a:pt x="6069012" y="51457"/>
                  <a:pt x="6069012" y="114933"/>
                </a:cubicBezTo>
                <a:lnTo>
                  <a:pt x="6069012" y="4895219"/>
                </a:lnTo>
                <a:cubicBezTo>
                  <a:pt x="6069012" y="4958695"/>
                  <a:pt x="6017555" y="5010152"/>
                  <a:pt x="5954079" y="5010152"/>
                </a:cubicBezTo>
                <a:lnTo>
                  <a:pt x="114933" y="5010152"/>
                </a:lnTo>
                <a:cubicBezTo>
                  <a:pt x="51457" y="5010152"/>
                  <a:pt x="0" y="4958695"/>
                  <a:pt x="0" y="4895219"/>
                </a:cubicBezTo>
                <a:lnTo>
                  <a:pt x="0" y="114933"/>
                </a:lnTo>
                <a:cubicBezTo>
                  <a:pt x="0" y="51457"/>
                  <a:pt x="51457" y="0"/>
                  <a:pt x="114933" y="0"/>
                </a:cubicBezTo>
                <a:close/>
              </a:path>
            </a:pathLst>
          </a:custGeom>
          <a:effectLst>
            <a:outerShdw blurRad="50800" algn="ctr" rotWithShape="0">
              <a:prstClr val="black">
                <a:alpha val="14000"/>
              </a:prstClr>
            </a:outerShdw>
          </a:effectLst>
        </p:spPr>
      </p:pic>
      <p:pic>
        <p:nvPicPr>
          <p:cNvPr id="8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92E496C8-642E-7D80-8BAC-87C6CCEFDD0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07411" y="137160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 descr="clipart sticky note 10 free Cliparts | Download images on Clipground 2023">
            <a:extLst>
              <a:ext uri="{FF2B5EF4-FFF2-40B4-BE49-F238E27FC236}">
                <a16:creationId xmlns:a16="http://schemas.microsoft.com/office/drawing/2014/main" id="{D26AB3DB-FBFD-6408-C400-137683CF577C}"/>
              </a:ext>
            </a:extLst>
          </p:cNvPr>
          <p:cNvSpPr txBox="1"/>
          <p:nvPr/>
        </p:nvSpPr>
        <p:spPr>
          <a:xfrm>
            <a:off x="9016766" y="615697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ar-SA" sz="1400" b="1" dirty="0">
                <a:latin typeface="Segoe UI" panose="020B0502040204020203" pitchFamily="34" charset="0"/>
                <a:cs typeface="Arial" panose="020B0604020202020204" pitchFamily="34" charset="0"/>
              </a:rPr>
              <a:t>المطلوبات</a:t>
            </a:r>
          </a:p>
          <a:p>
            <a:pPr marL="342900" indent="-254000">
              <a:spcBef>
                <a:spcPts val="600"/>
              </a:spcBef>
              <a:buAutoNum type="arabicPeriod"/>
            </a:pPr>
            <a:r>
              <a:rPr lang="ar-SA" sz="1100" dirty="0">
                <a:latin typeface="Segoe UI" panose="020B0502040204020203" pitchFamily="34" charset="0"/>
                <a:cs typeface="Arial" panose="020B0604020202020204" pitchFamily="34" charset="0"/>
              </a:rPr>
              <a:t>استبدل الصورة </a:t>
            </a:r>
            <a:r>
              <a:rPr lang="ar-SA" sz="1100" b="1" dirty="0">
                <a:latin typeface="Segoe UI" panose="020B0502040204020203" pitchFamily="34" charset="0"/>
                <a:cs typeface="Arial" panose="020B0604020202020204" pitchFamily="34" charset="0"/>
              </a:rPr>
              <a:t>بالصورة الرئيسية</a:t>
            </a:r>
            <a:r>
              <a:rPr lang="ar-SA" sz="1100" dirty="0">
                <a:latin typeface="Segoe UI" panose="020B0502040204020203" pitchFamily="34" charset="0"/>
                <a:cs typeface="Arial" panose="020B0604020202020204" pitchFamily="34" charset="0"/>
              </a:rPr>
              <a:t> الخاصة بك.</a:t>
            </a:r>
          </a:p>
          <a:p>
            <a:pPr marL="342900" indent="-254000">
              <a:spcBef>
                <a:spcPts val="600"/>
              </a:spcBef>
              <a:buAutoNum type="arabicPeriod"/>
            </a:pPr>
            <a:r>
              <a:rPr lang="ar-SA" sz="1100" dirty="0">
                <a:latin typeface="Segoe UI" panose="020B0502040204020203" pitchFamily="34" charset="0"/>
                <a:cs typeface="Arial" panose="020B0604020202020204" pitchFamily="34" charset="0"/>
              </a:rPr>
              <a:t>استبدل </a:t>
            </a:r>
            <a:r>
              <a:rPr lang="ar-SA" sz="1100" b="1" dirty="0">
                <a:latin typeface="Segoe UI" panose="020B0502040204020203" pitchFamily="34" charset="0"/>
                <a:cs typeface="Arial" panose="020B0604020202020204" pitchFamily="34" charset="0"/>
              </a:rPr>
              <a:t>الاسم التجاري لوجهة أحلامك</a:t>
            </a:r>
            <a:r>
              <a:rPr lang="ar-SA" sz="1100" dirty="0">
                <a:latin typeface="Segoe UI" panose="020B0502040204020203" pitchFamily="34" charset="0"/>
                <a:cs typeface="Arial" panose="020B0604020202020204" pitchFamily="34" charset="0"/>
              </a:rPr>
              <a:t> حيثما يظهر </a:t>
            </a:r>
            <a:r>
              <a:rPr lang="ar-SA" sz="1100" i="1" dirty="0">
                <a:latin typeface="Segoe UI" panose="020B0502040204020203" pitchFamily="34" charset="0"/>
                <a:cs typeface="Arial" panose="020B0604020202020204" pitchFamily="34" charset="0"/>
              </a:rPr>
              <a:t>اسم وجهة الأحلام</a:t>
            </a:r>
          </a:p>
          <a:p>
            <a:pPr marL="342900" indent="-254000">
              <a:spcBef>
                <a:spcPts val="600"/>
              </a:spcBef>
              <a:buAutoNum type="arabicPeriod"/>
            </a:pPr>
            <a:r>
              <a:rPr lang="ar-SA" sz="1100" dirty="0">
                <a:latin typeface="Segoe UI" panose="020B0502040204020203" pitchFamily="34" charset="0"/>
                <a:cs typeface="Arial" panose="020B0604020202020204" pitchFamily="34" charset="0"/>
              </a:rPr>
              <a:t>أدخل </a:t>
            </a:r>
            <a:r>
              <a:rPr lang="ar-SA" sz="1100" b="1" dirty="0">
                <a:latin typeface="Segoe UI" panose="020B0502040204020203" pitchFamily="34" charset="0"/>
                <a:cs typeface="Arial" panose="020B0604020202020204" pitchFamily="34" charset="0"/>
              </a:rPr>
              <a:t>"الشعار التجاري"</a:t>
            </a:r>
            <a:r>
              <a:rPr lang="ar-SA" sz="1100" dirty="0">
                <a:latin typeface="Segoe UI" panose="020B0502040204020203" pitchFamily="34" charset="0"/>
                <a:cs typeface="Arial" panose="020B0604020202020204" pitchFamily="34" charset="0"/>
              </a:rPr>
              <a:t> الخاص بك في مربع النص أسفل الاسم</a:t>
            </a:r>
          </a:p>
          <a:p>
            <a:pPr marL="342900" indent="-254000">
              <a:spcBef>
                <a:spcPts val="600"/>
              </a:spcBef>
              <a:buAutoNum type="arabicPeriod"/>
            </a:pPr>
            <a:r>
              <a:rPr lang="ar-SA" sz="1100" dirty="0">
                <a:latin typeface="Segoe UI" panose="020B0502040204020203" pitchFamily="34" charset="0"/>
                <a:cs typeface="Arial" panose="020B0604020202020204" pitchFamily="34" charset="0"/>
              </a:rPr>
              <a:t>غيّر اسم المنشئ إلى اسمك</a:t>
            </a:r>
          </a:p>
          <a:p>
            <a:pPr marL="342900" indent="-254000">
              <a:spcBef>
                <a:spcPts val="600"/>
              </a:spcBef>
              <a:buAutoNum type="arabicPeriod"/>
            </a:pPr>
            <a:r>
              <a:rPr lang="ar-SA" sz="1100" dirty="0">
                <a:latin typeface="Segoe UI" panose="020B0502040204020203" pitchFamily="34" charset="0"/>
                <a:cs typeface="Arial" panose="020B0604020202020204" pitchFamily="34" charset="0"/>
              </a:rPr>
              <a:t>احذف هذه الملاحظة اللاصقة وأزلها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C65EA1-8356-6339-F78A-2D2D361F36C0}"/>
              </a:ext>
            </a:extLst>
          </p:cNvPr>
          <p:cNvSpPr txBox="1"/>
          <p:nvPr/>
        </p:nvSpPr>
        <p:spPr>
          <a:xfrm>
            <a:off x="6744913" y="6536267"/>
            <a:ext cx="532152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ar-SA" sz="1200" dirty="0">
                <a:effectLst/>
                <a:latin typeface="Segoe UI" panose="020B0502040204020203" pitchFamily="34" charset="0"/>
              </a:rPr>
              <a:t>© حقوق التأليف والنشر لعام </a:t>
            </a:r>
            <a:r>
              <a:rPr lang="en-US" sz="1200" noProof="0" dirty="0">
                <a:effectLst/>
                <a:latin typeface="Segoe UI" panose="020B0502040204020203" pitchFamily="34" charset="0"/>
              </a:rPr>
              <a:t>2025</a:t>
            </a:r>
            <a:r>
              <a:rPr lang="ar-SA" sz="1200" dirty="0">
                <a:effectLst/>
                <a:latin typeface="Segoe UI" panose="020B0502040204020203" pitchFamily="34" charset="0"/>
              </a:rPr>
              <a:t> محفوظة لشركة </a:t>
            </a:r>
            <a:r>
              <a:rPr lang="en-US" sz="1200" dirty="0">
                <a:effectLst/>
                <a:latin typeface="Segoe UI" panose="020B0502040204020203" pitchFamily="34" charset="0"/>
              </a:rPr>
              <a:t>Microsoft Corporation</a:t>
            </a:r>
            <a:r>
              <a:rPr lang="ar-SA" sz="1200" noProof="0" dirty="0">
                <a:effectLst/>
                <a:latin typeface="Segoe UI" panose="020B0502040204020203" pitchFamily="34" charset="0"/>
              </a:rPr>
              <a:t>.</a:t>
            </a:r>
            <a:r>
              <a:rPr lang="en-US" sz="1200" dirty="0">
                <a:effectLst/>
                <a:latin typeface="Segoe UI" panose="020B0502040204020203" pitchFamily="34" charset="0"/>
              </a:rPr>
              <a:t> </a:t>
            </a:r>
            <a:r>
              <a:rPr lang="ar-SA" sz="1200" dirty="0">
                <a:effectLst/>
                <a:latin typeface="Segoe UI" panose="020B0502040204020203" pitchFamily="34" charset="0"/>
              </a:rPr>
              <a:t>جميع الحقوق محفوظة.</a:t>
            </a:r>
          </a:p>
        </p:txBody>
      </p:sp>
    </p:spTree>
    <p:extLst>
      <p:ext uri="{BB962C8B-B14F-4D97-AF65-F5344CB8AC3E}">
        <p14:creationId xmlns:p14="http://schemas.microsoft.com/office/powerpoint/2010/main" val="307279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174E325C-85D3-D690-7DF9-76263E516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V="1">
            <a:off x="9824594" y="4461199"/>
            <a:ext cx="3429001" cy="1364608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9843B38-1387-4DC0-6A5E-E42C734F9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0" y="608485"/>
            <a:ext cx="5212080" cy="5075811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632BA49-0A9D-DAF3-8B62-76514FBC4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1397" b="1397"/>
          <a:stretch/>
        </p:blipFill>
        <p:spPr>
          <a:xfrm>
            <a:off x="167640" y="776125"/>
            <a:ext cx="4876800" cy="4740530"/>
          </a:xfrm>
          <a:prstGeom prst="roundRect">
            <a:avLst>
              <a:gd name="adj" fmla="val 2013"/>
            </a:avLst>
          </a:prstGeom>
          <a:solidFill>
            <a:srgbClr val="FCEDE1"/>
          </a:solidFill>
        </p:spPr>
      </p:pic>
      <p:pic>
        <p:nvPicPr>
          <p:cNvPr id="3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C407FECB-8274-21EB-E170-F2EC4F992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7221" y="601227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917CDC-575C-892E-15CC-AD0BA66E6EE9}"/>
              </a:ext>
            </a:extLst>
          </p:cNvPr>
          <p:cNvSpPr txBox="1"/>
          <p:nvPr/>
        </p:nvSpPr>
        <p:spPr>
          <a:xfrm>
            <a:off x="1332931" y="1079764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A" sz="1400" b="1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Arial" panose="020B0604020202020204" pitchFamily="34" charset="0"/>
              </a:rPr>
              <a:t>المطلوبات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ar-SA" sz="1400" b="1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Arial" panose="020B0604020202020204" pitchFamily="34" charset="0"/>
              </a:rPr>
              <a:t> دقيقة</a:t>
            </a:r>
          </a:p>
          <a:p>
            <a:pPr marL="342900" marR="0" lvl="0" indent="-254000" algn="r" defTabSz="914400" rtl="1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ar-SA" sz="1100" b="0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Arial" panose="020B0604020202020204" pitchFamily="34" charset="0"/>
              </a:rPr>
              <a:t>استبدل الصورة </a:t>
            </a:r>
            <a:r>
              <a:rPr kumimoji="0" lang="ar-SA" sz="1100" b="1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Arial" panose="020B0604020202020204" pitchFamily="34" charset="0"/>
              </a:rPr>
              <a:t>بصورة المدخل الخاصة بك.</a:t>
            </a:r>
          </a:p>
          <a:p>
            <a:pPr marL="342900" marR="0" lvl="0" indent="-254000" algn="r" defTabSz="914400" rtl="1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ar-SA" sz="1100" b="0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Arial" panose="020B0604020202020204" pitchFamily="34" charset="0"/>
              </a:rPr>
              <a:t>الصق المحتوى الذي تم إنشاؤه مع وصف المدخل على الجانب الأيمن</a:t>
            </a:r>
          </a:p>
          <a:p>
            <a:pPr marL="342900" marR="0" lvl="0" indent="-254000" algn="r" defTabSz="914400" rtl="1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ar-SA" sz="1100" b="0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Arial" panose="020B0604020202020204" pitchFamily="34" charset="0"/>
              </a:rPr>
              <a:t>احذف هذه الملاحظة اللاصقة وأزلها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FD919E2-87EB-3D62-EDA9-F73FE416D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904943" y="608485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24_1">
            <a:extLst>
              <a:ext uri="{FF2B5EF4-FFF2-40B4-BE49-F238E27FC236}">
                <a16:creationId xmlns:a16="http://schemas.microsoft.com/office/drawing/2014/main" id="{6A7109AD-7766-5AFB-E7FB-5AF7EB24E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459248" y="608485"/>
            <a:ext cx="6224018" cy="50758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42">
            <a:extLst>
              <a:ext uri="{FF2B5EF4-FFF2-40B4-BE49-F238E27FC236}">
                <a16:creationId xmlns:a16="http://schemas.microsoft.com/office/drawing/2014/main" id="{31A001BE-6E6B-B027-F4DC-8BB00B78B6A8}"/>
              </a:ext>
            </a:extLst>
          </p:cNvPr>
          <p:cNvSpPr txBox="1">
            <a:spLocks/>
          </p:cNvSpPr>
          <p:nvPr/>
        </p:nvSpPr>
        <p:spPr>
          <a:xfrm>
            <a:off x="5639849" y="1417614"/>
            <a:ext cx="5862816" cy="67710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r" defTabSz="932742" rtl="1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buSzPct val="90000"/>
              <a:defRPr/>
            </a:pPr>
            <a:r>
              <a:rPr lang="ar-SA" sz="44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cs typeface="Arial" panose="020B0604020202020204" pitchFamily="34" charset="0"/>
              </a:rPr>
              <a:t>تفضل بالدخول...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53FE31-2854-2962-3B4E-9654C3118FBF}"/>
              </a:ext>
            </a:extLst>
          </p:cNvPr>
          <p:cNvSpPr txBox="1">
            <a:spLocks/>
          </p:cNvSpPr>
          <p:nvPr/>
        </p:nvSpPr>
        <p:spPr>
          <a:xfrm>
            <a:off x="5639849" y="2521990"/>
            <a:ext cx="586281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ar-SA" sz="1600">
                <a:latin typeface="Segoe UI" panose="020B0502040204020203" pitchFamily="34" charset="0"/>
                <a:cs typeface="Arial" panose="020B0604020202020204" pitchFamily="34" charset="0"/>
              </a:rPr>
              <a:t>الصق الوصف الذي أنشأته للمدخل هنا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1EE42D-5E2F-7765-7D2D-20C46BF06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5570670" y="608485"/>
            <a:ext cx="6112596" cy="940372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95E8E91-D6E8-D02A-D12C-289992F9A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639848" y="2273638"/>
            <a:ext cx="5862816" cy="0"/>
          </a:xfrm>
          <a:prstGeom prst="line">
            <a:avLst/>
          </a:prstGeom>
          <a:ln w="19050" cap="rnd">
            <a:solidFill>
              <a:schemeClr val="bg1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B1AA0F7-8FC0-E9DD-9434-38756ABE5904}"/>
              </a:ext>
            </a:extLst>
          </p:cNvPr>
          <p:cNvSpPr txBox="1"/>
          <p:nvPr/>
        </p:nvSpPr>
        <p:spPr>
          <a:xfrm>
            <a:off x="6744913" y="6536267"/>
            <a:ext cx="532152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ar-SA" sz="1200" dirty="0">
                <a:effectLst/>
                <a:latin typeface="Segoe UI" panose="020B0502040204020203" pitchFamily="34" charset="0"/>
              </a:rPr>
              <a:t>© حقوق التأليف والنشر لعام </a:t>
            </a:r>
            <a:r>
              <a:rPr lang="en-US" sz="1200" noProof="0" dirty="0">
                <a:effectLst/>
                <a:latin typeface="Segoe UI" panose="020B0502040204020203" pitchFamily="34" charset="0"/>
              </a:rPr>
              <a:t>2025</a:t>
            </a:r>
            <a:r>
              <a:rPr lang="ar-SA" sz="1200" dirty="0">
                <a:effectLst/>
                <a:latin typeface="Segoe UI" panose="020B0502040204020203" pitchFamily="34" charset="0"/>
              </a:rPr>
              <a:t> محفوظة لشركة </a:t>
            </a:r>
            <a:r>
              <a:rPr lang="en-US" sz="1200" dirty="0">
                <a:effectLst/>
                <a:latin typeface="Segoe UI" panose="020B0502040204020203" pitchFamily="34" charset="0"/>
              </a:rPr>
              <a:t>Microsoft Corporation</a:t>
            </a:r>
            <a:r>
              <a:rPr lang="ar-SA" sz="1200" noProof="0" dirty="0">
                <a:effectLst/>
                <a:latin typeface="Segoe UI" panose="020B0502040204020203" pitchFamily="34" charset="0"/>
              </a:rPr>
              <a:t>.</a:t>
            </a:r>
            <a:r>
              <a:rPr lang="en-US" sz="1200" dirty="0">
                <a:effectLst/>
                <a:latin typeface="Segoe UI" panose="020B0502040204020203" pitchFamily="34" charset="0"/>
              </a:rPr>
              <a:t> </a:t>
            </a:r>
            <a:r>
              <a:rPr lang="ar-SA" sz="1200" dirty="0">
                <a:effectLst/>
                <a:latin typeface="Segoe UI" panose="020B0502040204020203" pitchFamily="34" charset="0"/>
              </a:rPr>
              <a:t>جميع الحقوق محفوظة.</a:t>
            </a:r>
          </a:p>
        </p:txBody>
      </p:sp>
    </p:spTree>
    <p:extLst>
      <p:ext uri="{BB962C8B-B14F-4D97-AF65-F5344CB8AC3E}">
        <p14:creationId xmlns:p14="http://schemas.microsoft.com/office/powerpoint/2010/main" val="176174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theme/theme1.xml><?xml version="1.0" encoding="utf-8"?>
<a:theme xmlns:a="http://schemas.openxmlformats.org/drawingml/2006/main" name="Microsoft Learn_Off-White Template">
  <a:themeElements>
    <a:clrScheme name="Microsoft Learn Lt">
      <a:dk1>
        <a:srgbClr val="000000"/>
      </a:dk1>
      <a:lt1>
        <a:srgbClr val="FFFFFF"/>
      </a:lt1>
      <a:dk2>
        <a:srgbClr val="091F2C"/>
      </a:dk2>
      <a:lt2>
        <a:srgbClr val="E8E6DF"/>
      </a:lt2>
      <a:accent1>
        <a:srgbClr val="FF5C39"/>
      </a:accent1>
      <a:accent2>
        <a:srgbClr val="C73ECC"/>
      </a:accent2>
      <a:accent3>
        <a:srgbClr val="0078D4"/>
      </a:accent3>
      <a:accent4>
        <a:srgbClr val="F4364C"/>
      </a:accent4>
      <a:accent5>
        <a:srgbClr val="FFA38B"/>
      </a:accent5>
      <a:accent6>
        <a:srgbClr val="CD9BCF"/>
      </a:accent6>
      <a:hlink>
        <a:srgbClr val="0078D4"/>
      </a:hlink>
      <a:folHlink>
        <a:srgbClr val="0078D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Neutral gray">
      <a:srgbClr val="E8E6DF"/>
    </a:custClr>
    <a:custClr name="White">
      <a:srgbClr val="FFFFFF"/>
    </a:custClr>
    <a:custClr name="Blueblack">
      <a:srgbClr val="091F2C"/>
    </a:custClr>
    <a:custClr name="Off white">
      <a:srgbClr val="F4F3F5"/>
    </a:custClr>
    <a:custClr name="Light orange">
      <a:srgbClr val="FFA38B"/>
    </a:custClr>
    <a:custClr name="Light magenta">
      <a:srgbClr val="CD9BCF"/>
    </a:custClr>
    <a:custClr name="Light blue">
      <a:srgbClr val="8DC8E8"/>
    </a:custClr>
    <a:custClr name="Light red">
      <a:srgbClr val="FFB3BB"/>
    </a:custClr>
    <a:custClr name="White">
      <a:srgbClr val="FFFFFF"/>
    </a:custClr>
    <a:custClr name="White">
      <a:srgbClr val="FFFFFF"/>
    </a:custClr>
    <a:custClr name="Neutral gray">
      <a:srgbClr val="E8E6DF"/>
    </a:custClr>
    <a:custClr name="White">
      <a:srgbClr val="FFFFFF"/>
    </a:custClr>
    <a:custClr name="Blueblack">
      <a:srgbClr val="091F2C"/>
    </a:custClr>
    <a:custClr name="Off white">
      <a:srgbClr val="F4F3F5"/>
    </a:custClr>
    <a:custClr name="Dark orange">
      <a:srgbClr val="73391D"/>
    </a:custClr>
    <a:custClr name="Dark magenta">
      <a:srgbClr val="702573"/>
    </a:custClr>
    <a:custClr name="Dark blue">
      <a:srgbClr val="2A446F"/>
    </a:custClr>
    <a:custClr name="Dark red">
      <a:srgbClr val="73262F"/>
    </a:custClr>
    <a:custClr name="White">
      <a:srgbClr val="FFFFFF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Microsoft_Learn_PPT_Template_May2022_v1.2.potx" id="{E8BA4BE2-651F-4EE1-A371-820C6A54F7F0}" vid="{8B12D9F2-9900-4F0A-A3C6-C1A0AD8F6B0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C3D4D256529745BA7520FAC4BC1720" ma:contentTypeVersion="15" ma:contentTypeDescription="Create a new document." ma:contentTypeScope="" ma:versionID="185c2217f7a39e3c4ee79cc30f5cdcb6">
  <xsd:schema xmlns:xsd="http://www.w3.org/2001/XMLSchema" xmlns:xs="http://www.w3.org/2001/XMLSchema" xmlns:p="http://schemas.microsoft.com/office/2006/metadata/properties" xmlns:ns1="http://schemas.microsoft.com/sharepoint/v3" xmlns:ns2="f9776eec-e265-4ec9-8772-72382bfeabb9" xmlns:ns3="ef68f3a4-c06a-4291-a698-d641538edad6" targetNamespace="http://schemas.microsoft.com/office/2006/metadata/properties" ma:root="true" ma:fieldsID="d60d5929971c407a3d61c0d1c418cc8b" ns1:_="" ns2:_="" ns3:_="">
    <xsd:import namespace="http://schemas.microsoft.com/sharepoint/v3"/>
    <xsd:import namespace="f9776eec-e265-4ec9-8772-72382bfeabb9"/>
    <xsd:import namespace="ef68f3a4-c06a-4291-a698-d641538edad6"/>
    <xsd:element name="properties">
      <xsd:complexType>
        <xsd:sequence>
          <xsd:element name="documentManagement">
            <xsd:complexType>
              <xsd:all>
                <xsd:element ref="ns2:MediaServiceBillingMetadata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776eec-e265-4ec9-8772-72382bfeabb9" elementFormDefault="qualified">
    <xsd:import namespace="http://schemas.microsoft.com/office/2006/documentManagement/types"/>
    <xsd:import namespace="http://schemas.microsoft.com/office/infopath/2007/PartnerControls"/>
    <xsd:element name="MediaServiceBillingMetadata" ma:index="8" nillable="true" ma:displayName="MediaServiceBillingMetadata" ma:hidden="true" ma:internalName="MediaServiceBillingMetadata" ma:readOnly="true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68f3a4-c06a-4291-a698-d641538edad6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8d7d5545-cb5a-414d-a3e4-81365830dc57}" ma:internalName="TaxCatchAll" ma:showField="CatchAllData" ma:web="ef68f3a4-c06a-4291-a698-d641538edad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f9776eec-e265-4ec9-8772-72382bfeabb9">
      <Terms xmlns="http://schemas.microsoft.com/office/infopath/2007/PartnerControls"/>
    </lcf76f155ced4ddcb4097134ff3c332f>
    <TaxCatchAll xmlns="ef68f3a4-c06a-4291-a698-d641538edad6" xsi:nil="true"/>
  </documentManagement>
</p:properties>
</file>

<file path=customXml/itemProps1.xml><?xml version="1.0" encoding="utf-8"?>
<ds:datastoreItem xmlns:ds="http://schemas.openxmlformats.org/officeDocument/2006/customXml" ds:itemID="{A5A982A2-BD51-4F7D-AE2D-C3B2E47AF4E8}"/>
</file>

<file path=customXml/itemProps2.xml><?xml version="1.0" encoding="utf-8"?>
<ds:datastoreItem xmlns:ds="http://schemas.openxmlformats.org/officeDocument/2006/customXml" ds:itemID="{8EBB848A-0EF6-4BF1-BB08-401D745EEB7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C5F0D64-2BBB-497F-8A66-F97CB145DFD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aacecd50-dc2a-4aa9-8ab7-35c14aad326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1162</Words>
  <Application>Microsoft Office PowerPoint</Application>
  <PresentationFormat>Widescreen</PresentationFormat>
  <Paragraphs>221</Paragraphs>
  <Slides>14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  <vt:variant>
        <vt:lpstr>Custom Shows</vt:lpstr>
      </vt:variant>
      <vt:variant>
        <vt:i4>1</vt:i4>
      </vt:variant>
    </vt:vector>
  </HeadingPairs>
  <TitlesOfParts>
    <vt:vector size="22" baseType="lpstr">
      <vt:lpstr>Aptos</vt:lpstr>
      <vt:lpstr>Arial</vt:lpstr>
      <vt:lpstr>Consolas</vt:lpstr>
      <vt:lpstr>Segoe UI</vt:lpstr>
      <vt:lpstr>Segoe UI Semibold</vt:lpstr>
      <vt:lpstr>Wingdings</vt:lpstr>
      <vt:lpstr>Microsoft Learn_Off-White Template</vt:lpstr>
      <vt:lpstr>Microsoft</vt:lpstr>
      <vt:lpstr>الوحدة 1: بدء الاستخدام - الجزء 1</vt:lpstr>
      <vt:lpstr>الوحدة 1: بدء الاستخدام - الجزء 2</vt:lpstr>
      <vt:lpstr>الوحدة 1: بدء الاستخدام - الجزء 3</vt:lpstr>
      <vt:lpstr>الوحدة 2: حدِّد فكرتك وضَع السياق</vt:lpstr>
      <vt:lpstr>الوحدة 2: املأ الفراغات</vt:lpstr>
      <vt:lpstr>الوحدة 2: حدِّد فكرتك وضَع السياق - التفاصيل</vt:lpstr>
      <vt:lpstr>مرحبًا بك</vt:lpstr>
      <vt:lpstr>PowerPoint Presentation</vt:lpstr>
      <vt:lpstr>PowerPoint Presentation</vt:lpstr>
      <vt:lpstr>PowerPoint Presentation</vt:lpstr>
      <vt:lpstr>PowerPoint Presentation</vt:lpstr>
      <vt:lpstr>قائمة الموسيقى</vt:lpstr>
      <vt:lpstr>اسم الوجهة</vt:lpstr>
      <vt:lpstr>Custom Show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2025-02-14T21:32:26Z</dcterms:created>
  <dcterms:modified xsi:type="dcterms:W3CDTF">2025-03-13T07:02:12Z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policyId">
    <vt:lpwstr>0x01010070AB3889E58DB141A6E1281B02136174|-369733750</vt:lpwstr>
  </property>
  <property fmtid="{D5CDD505-2E9C-101B-9397-08002B2CF9AE}" pid="3" name="MediaServiceImageTags">
    <vt:lpwstr/>
  </property>
  <property fmtid="{D5CDD505-2E9C-101B-9397-08002B2CF9AE}" pid="4" name="ContentTypeId">
    <vt:lpwstr>0x01010072C3D4D256529745BA7520FAC4BC1720</vt:lpwstr>
  </property>
  <property fmtid="{D5CDD505-2E9C-101B-9397-08002B2CF9AE}" pid="5" name="ItemRetentionFormula">
    <vt:lpwstr>&lt;formula id="Microsoft.Office.RecordsManagement.PolicyFeatures.Expiration.Formula.BuiltIn"&gt;&lt;number&gt;30&lt;/number&gt;&lt;property&gt;Modified&lt;/property&gt;&lt;propertyId&gt;28cf69c5-fa48-462a-b5cd-27b6f9d2bd5f&lt;/propertyId&gt;&lt;period&gt;days&lt;/period&gt;&lt;/formula&gt;</vt:lpwstr>
  </property>
</Properties>
</file>